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6" r:id="rId6"/>
    <p:sldId id="258" r:id="rId7"/>
    <p:sldId id="259" r:id="rId8"/>
    <p:sldId id="260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C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4D411D-D9AE-47ED-B63A-ACEAE3EB690D}" type="doc">
      <dgm:prSet loTypeId="urn:microsoft.com/office/officeart/2005/8/layout/equation2" loCatId="process" qsTypeId="urn:microsoft.com/office/officeart/2005/8/quickstyle/3d1" qsCatId="3D" csTypeId="urn:microsoft.com/office/officeart/2005/8/colors/colorful2" csCatId="colorful" phldr="1"/>
      <dgm:spPr/>
    </dgm:pt>
    <dgm:pt modelId="{BC2BD253-5F65-43AB-81AB-E4D1D38FF7EB}">
      <dgm:prSet phldrT="[Metin]"/>
      <dgm:spPr/>
      <dgm:t>
        <a:bodyPr/>
        <a:lstStyle/>
        <a:p>
          <a:r>
            <a:rPr lang="tr-TR" dirty="0" smtClean="0"/>
            <a:t>TEKNOLOJİ /</a:t>
          </a:r>
          <a:r>
            <a:rPr lang="tr-TR" dirty="0" err="1" smtClean="0"/>
            <a:t>Technology</a:t>
          </a:r>
          <a:endParaRPr lang="tr-TR" dirty="0"/>
        </a:p>
      </dgm:t>
    </dgm:pt>
    <dgm:pt modelId="{A49ECBA5-EFEB-47E4-94D9-D5F3E91DA758}" type="parTrans" cxnId="{7B2A9DE1-B735-4A6A-BF7D-908B2C0E4C10}">
      <dgm:prSet/>
      <dgm:spPr/>
      <dgm:t>
        <a:bodyPr/>
        <a:lstStyle/>
        <a:p>
          <a:endParaRPr lang="tr-TR"/>
        </a:p>
      </dgm:t>
    </dgm:pt>
    <dgm:pt modelId="{964C7F36-508E-43DE-88AB-4CEFAD1139CB}" type="sibTrans" cxnId="{7B2A9DE1-B735-4A6A-BF7D-908B2C0E4C10}">
      <dgm:prSet/>
      <dgm:spPr/>
      <dgm:t>
        <a:bodyPr/>
        <a:lstStyle/>
        <a:p>
          <a:endParaRPr lang="tr-TR"/>
        </a:p>
      </dgm:t>
    </dgm:pt>
    <dgm:pt modelId="{2015682E-78B3-41B3-B0DD-E9F8E8DD4B40}">
      <dgm:prSet phldrT="[Metin]"/>
      <dgm:spPr/>
      <dgm:t>
        <a:bodyPr/>
        <a:lstStyle/>
        <a:p>
          <a:r>
            <a:rPr lang="tr-TR" dirty="0" smtClean="0"/>
            <a:t>NÜFUS /</a:t>
          </a:r>
          <a:r>
            <a:rPr lang="tr-TR" dirty="0" err="1" smtClean="0"/>
            <a:t>Population</a:t>
          </a:r>
          <a:endParaRPr lang="tr-TR" dirty="0"/>
        </a:p>
      </dgm:t>
    </dgm:pt>
    <dgm:pt modelId="{C8E0DC13-964B-4A1B-AFD9-A1D121F84CB7}" type="parTrans" cxnId="{28931413-A23D-4B34-93C8-B398B755ADEF}">
      <dgm:prSet/>
      <dgm:spPr/>
      <dgm:t>
        <a:bodyPr/>
        <a:lstStyle/>
        <a:p>
          <a:endParaRPr lang="tr-TR"/>
        </a:p>
      </dgm:t>
    </dgm:pt>
    <dgm:pt modelId="{2BBC4FDC-2F0C-485C-86FD-0A9AAF2D4F92}" type="sibTrans" cxnId="{28931413-A23D-4B34-93C8-B398B755ADEF}">
      <dgm:prSet/>
      <dgm:spPr/>
      <dgm:t>
        <a:bodyPr/>
        <a:lstStyle/>
        <a:p>
          <a:endParaRPr lang="tr-TR"/>
        </a:p>
      </dgm:t>
    </dgm:pt>
    <dgm:pt modelId="{845393B8-0E56-49AB-BC88-B1601043CA37}">
      <dgm:prSet phldrT="[Metin]"/>
      <dgm:spPr/>
      <dgm:t>
        <a:bodyPr/>
        <a:lstStyle/>
        <a:p>
          <a:r>
            <a:rPr lang="tr-TR" dirty="0" smtClean="0"/>
            <a:t>DAHA FAZLA ELEKTRONİK ÜRÜN KULLANIMI /</a:t>
          </a:r>
          <a:r>
            <a:rPr lang="tr-TR" dirty="0" err="1" smtClean="0"/>
            <a:t>More</a:t>
          </a:r>
          <a:r>
            <a:rPr lang="tr-TR" dirty="0" smtClean="0"/>
            <a:t> </a:t>
          </a:r>
          <a:r>
            <a:rPr lang="tr-TR" dirty="0" err="1" smtClean="0"/>
            <a:t>electronic</a:t>
          </a:r>
          <a:r>
            <a:rPr lang="tr-TR" dirty="0" smtClean="0"/>
            <a:t> </a:t>
          </a:r>
          <a:r>
            <a:rPr lang="tr-TR" dirty="0" err="1" smtClean="0"/>
            <a:t>product</a:t>
          </a:r>
          <a:r>
            <a:rPr lang="tr-TR" dirty="0" smtClean="0"/>
            <a:t> </a:t>
          </a:r>
          <a:r>
            <a:rPr lang="tr-TR" dirty="0" err="1" smtClean="0"/>
            <a:t>usage</a:t>
          </a:r>
          <a:endParaRPr lang="tr-TR" dirty="0"/>
        </a:p>
      </dgm:t>
    </dgm:pt>
    <dgm:pt modelId="{B74F5BD2-8B91-4C4E-9EC5-D72B83A5FE9A}" type="parTrans" cxnId="{2956AF64-3251-4328-A407-28E0AF44A9CD}">
      <dgm:prSet/>
      <dgm:spPr/>
      <dgm:t>
        <a:bodyPr/>
        <a:lstStyle/>
        <a:p>
          <a:endParaRPr lang="tr-TR"/>
        </a:p>
      </dgm:t>
    </dgm:pt>
    <dgm:pt modelId="{A97B6CC0-5555-426C-9DAA-00A2A9EA643E}" type="sibTrans" cxnId="{2956AF64-3251-4328-A407-28E0AF44A9CD}">
      <dgm:prSet/>
      <dgm:spPr/>
      <dgm:t>
        <a:bodyPr/>
        <a:lstStyle/>
        <a:p>
          <a:endParaRPr lang="tr-TR"/>
        </a:p>
      </dgm:t>
    </dgm:pt>
    <dgm:pt modelId="{8DEB9A76-BEEB-4EEF-9EB4-4A73A69D3890}" type="pres">
      <dgm:prSet presAssocID="{A44D411D-D9AE-47ED-B63A-ACEAE3EB690D}" presName="Name0" presStyleCnt="0">
        <dgm:presLayoutVars>
          <dgm:dir/>
          <dgm:resizeHandles val="exact"/>
        </dgm:presLayoutVars>
      </dgm:prSet>
      <dgm:spPr/>
    </dgm:pt>
    <dgm:pt modelId="{B08DD285-3F79-4CDF-971B-1214E5C2981F}" type="pres">
      <dgm:prSet presAssocID="{A44D411D-D9AE-47ED-B63A-ACEAE3EB690D}" presName="vNodes" presStyleCnt="0"/>
      <dgm:spPr/>
    </dgm:pt>
    <dgm:pt modelId="{B95091C1-0339-428A-A174-CFBD0046BD8E}" type="pres">
      <dgm:prSet presAssocID="{BC2BD253-5F65-43AB-81AB-E4D1D38FF7E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0B31C7-BC62-4DFB-94F7-5D99B3A5A376}" type="pres">
      <dgm:prSet presAssocID="{964C7F36-508E-43DE-88AB-4CEFAD1139CB}" presName="spacerT" presStyleCnt="0"/>
      <dgm:spPr/>
    </dgm:pt>
    <dgm:pt modelId="{BA3C75B0-F84A-468A-AA3F-88BDA7DC0FB3}" type="pres">
      <dgm:prSet presAssocID="{964C7F36-508E-43DE-88AB-4CEFAD1139CB}" presName="sibTrans" presStyleLbl="sibTrans2D1" presStyleIdx="0" presStyleCnt="2"/>
      <dgm:spPr/>
      <dgm:t>
        <a:bodyPr/>
        <a:lstStyle/>
        <a:p>
          <a:endParaRPr lang="tr-TR"/>
        </a:p>
      </dgm:t>
    </dgm:pt>
    <dgm:pt modelId="{D27CF10B-4AF4-4FEF-9931-C57A8E778EA4}" type="pres">
      <dgm:prSet presAssocID="{964C7F36-508E-43DE-88AB-4CEFAD1139CB}" presName="spacerB" presStyleCnt="0"/>
      <dgm:spPr/>
    </dgm:pt>
    <dgm:pt modelId="{E62623C7-3F9B-4FF0-8DB0-0CA96470490B}" type="pres">
      <dgm:prSet presAssocID="{2015682E-78B3-41B3-B0DD-E9F8E8DD4B4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1D9907-7E63-435C-9614-DD8F81B7FC50}" type="pres">
      <dgm:prSet presAssocID="{A44D411D-D9AE-47ED-B63A-ACEAE3EB690D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23BA2CA8-2E08-4493-80FE-E3F6199A50E0}" type="pres">
      <dgm:prSet presAssocID="{A44D411D-D9AE-47ED-B63A-ACEAE3EB690D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AF44D946-9A96-4858-8D26-A014BB6CF9F3}" type="pres">
      <dgm:prSet presAssocID="{A44D411D-D9AE-47ED-B63A-ACEAE3EB69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C379E5-7184-49CB-A19E-D953D1B1E00D}" type="presOf" srcId="{845393B8-0E56-49AB-BC88-B1601043CA37}" destId="{AF44D946-9A96-4858-8D26-A014BB6CF9F3}" srcOrd="0" destOrd="0" presId="urn:microsoft.com/office/officeart/2005/8/layout/equation2"/>
    <dgm:cxn modelId="{52002B69-D907-4153-8FF6-759DC68CE52F}" type="presOf" srcId="{2BBC4FDC-2F0C-485C-86FD-0A9AAF2D4F92}" destId="{23BA2CA8-2E08-4493-80FE-E3F6199A50E0}" srcOrd="1" destOrd="0" presId="urn:microsoft.com/office/officeart/2005/8/layout/equation2"/>
    <dgm:cxn modelId="{598FB5FD-B857-4300-B19B-5B819E86BA4B}" type="presOf" srcId="{964C7F36-508E-43DE-88AB-4CEFAD1139CB}" destId="{BA3C75B0-F84A-468A-AA3F-88BDA7DC0FB3}" srcOrd="0" destOrd="0" presId="urn:microsoft.com/office/officeart/2005/8/layout/equation2"/>
    <dgm:cxn modelId="{2769ABC8-9733-4A75-83D6-3BCE4FA3180F}" type="presOf" srcId="{A44D411D-D9AE-47ED-B63A-ACEAE3EB690D}" destId="{8DEB9A76-BEEB-4EEF-9EB4-4A73A69D3890}" srcOrd="0" destOrd="0" presId="urn:microsoft.com/office/officeart/2005/8/layout/equation2"/>
    <dgm:cxn modelId="{50B3279A-5E29-4823-98CD-2B586FBBC2C9}" type="presOf" srcId="{2BBC4FDC-2F0C-485C-86FD-0A9AAF2D4F92}" destId="{2E1D9907-7E63-435C-9614-DD8F81B7FC50}" srcOrd="0" destOrd="0" presId="urn:microsoft.com/office/officeart/2005/8/layout/equation2"/>
    <dgm:cxn modelId="{2956AF64-3251-4328-A407-28E0AF44A9CD}" srcId="{A44D411D-D9AE-47ED-B63A-ACEAE3EB690D}" destId="{845393B8-0E56-49AB-BC88-B1601043CA37}" srcOrd="2" destOrd="0" parTransId="{B74F5BD2-8B91-4C4E-9EC5-D72B83A5FE9A}" sibTransId="{A97B6CC0-5555-426C-9DAA-00A2A9EA643E}"/>
    <dgm:cxn modelId="{5B2524F6-00DE-4007-A21D-9FB9525DE2E0}" type="presOf" srcId="{BC2BD253-5F65-43AB-81AB-E4D1D38FF7EB}" destId="{B95091C1-0339-428A-A174-CFBD0046BD8E}" srcOrd="0" destOrd="0" presId="urn:microsoft.com/office/officeart/2005/8/layout/equation2"/>
    <dgm:cxn modelId="{AAC62847-C3A3-4CEA-A1C5-6EFC30D10061}" type="presOf" srcId="{2015682E-78B3-41B3-B0DD-E9F8E8DD4B40}" destId="{E62623C7-3F9B-4FF0-8DB0-0CA96470490B}" srcOrd="0" destOrd="0" presId="urn:microsoft.com/office/officeart/2005/8/layout/equation2"/>
    <dgm:cxn modelId="{28931413-A23D-4B34-93C8-B398B755ADEF}" srcId="{A44D411D-D9AE-47ED-B63A-ACEAE3EB690D}" destId="{2015682E-78B3-41B3-B0DD-E9F8E8DD4B40}" srcOrd="1" destOrd="0" parTransId="{C8E0DC13-964B-4A1B-AFD9-A1D121F84CB7}" sibTransId="{2BBC4FDC-2F0C-485C-86FD-0A9AAF2D4F92}"/>
    <dgm:cxn modelId="{7B2A9DE1-B735-4A6A-BF7D-908B2C0E4C10}" srcId="{A44D411D-D9AE-47ED-B63A-ACEAE3EB690D}" destId="{BC2BD253-5F65-43AB-81AB-E4D1D38FF7EB}" srcOrd="0" destOrd="0" parTransId="{A49ECBA5-EFEB-47E4-94D9-D5F3E91DA758}" sibTransId="{964C7F36-508E-43DE-88AB-4CEFAD1139CB}"/>
    <dgm:cxn modelId="{E40F46AB-A1AF-40EC-8EB7-DB4AB0C112F7}" type="presParOf" srcId="{8DEB9A76-BEEB-4EEF-9EB4-4A73A69D3890}" destId="{B08DD285-3F79-4CDF-971B-1214E5C2981F}" srcOrd="0" destOrd="0" presId="urn:microsoft.com/office/officeart/2005/8/layout/equation2"/>
    <dgm:cxn modelId="{E79F378D-1A22-4181-8F21-C17A645628AE}" type="presParOf" srcId="{B08DD285-3F79-4CDF-971B-1214E5C2981F}" destId="{B95091C1-0339-428A-A174-CFBD0046BD8E}" srcOrd="0" destOrd="0" presId="urn:microsoft.com/office/officeart/2005/8/layout/equation2"/>
    <dgm:cxn modelId="{D7FFA015-7D7B-433C-BF90-287E662073CE}" type="presParOf" srcId="{B08DD285-3F79-4CDF-971B-1214E5C2981F}" destId="{8C0B31C7-BC62-4DFB-94F7-5D99B3A5A376}" srcOrd="1" destOrd="0" presId="urn:microsoft.com/office/officeart/2005/8/layout/equation2"/>
    <dgm:cxn modelId="{2D4AC403-AEBB-40E2-9AAB-38DCE207CD7A}" type="presParOf" srcId="{B08DD285-3F79-4CDF-971B-1214E5C2981F}" destId="{BA3C75B0-F84A-468A-AA3F-88BDA7DC0FB3}" srcOrd="2" destOrd="0" presId="urn:microsoft.com/office/officeart/2005/8/layout/equation2"/>
    <dgm:cxn modelId="{DFCCAA3A-56B4-4A30-BA1D-04788735DB21}" type="presParOf" srcId="{B08DD285-3F79-4CDF-971B-1214E5C2981F}" destId="{D27CF10B-4AF4-4FEF-9931-C57A8E778EA4}" srcOrd="3" destOrd="0" presId="urn:microsoft.com/office/officeart/2005/8/layout/equation2"/>
    <dgm:cxn modelId="{43311AB4-93E9-4E75-8B16-885695F02BC2}" type="presParOf" srcId="{B08DD285-3F79-4CDF-971B-1214E5C2981F}" destId="{E62623C7-3F9B-4FF0-8DB0-0CA96470490B}" srcOrd="4" destOrd="0" presId="urn:microsoft.com/office/officeart/2005/8/layout/equation2"/>
    <dgm:cxn modelId="{3EB1D88B-9C38-4236-A667-56B5D766A81E}" type="presParOf" srcId="{8DEB9A76-BEEB-4EEF-9EB4-4A73A69D3890}" destId="{2E1D9907-7E63-435C-9614-DD8F81B7FC50}" srcOrd="1" destOrd="0" presId="urn:microsoft.com/office/officeart/2005/8/layout/equation2"/>
    <dgm:cxn modelId="{2A95B7C6-FF01-4A49-9B93-9F3472E6C529}" type="presParOf" srcId="{2E1D9907-7E63-435C-9614-DD8F81B7FC50}" destId="{23BA2CA8-2E08-4493-80FE-E3F6199A50E0}" srcOrd="0" destOrd="0" presId="urn:microsoft.com/office/officeart/2005/8/layout/equation2"/>
    <dgm:cxn modelId="{E834F156-CC49-4EA8-BBF3-2ACABA131122}" type="presParOf" srcId="{8DEB9A76-BEEB-4EEF-9EB4-4A73A69D3890}" destId="{AF44D946-9A96-4858-8D26-A014BB6CF9F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70700-23B0-4E62-9EE8-7B907BD5345F}" type="doc">
      <dgm:prSet loTypeId="urn:microsoft.com/office/officeart/2005/8/layout/hProcess3" loCatId="process" qsTypeId="urn:microsoft.com/office/officeart/2005/8/quickstyle/simple1" qsCatId="simple" csTypeId="urn:microsoft.com/office/officeart/2005/8/colors/accent6_2" csCatId="accent6" phldr="1"/>
      <dgm:spPr/>
    </dgm:pt>
    <dgm:pt modelId="{FC8771AC-FE3F-4979-B5E6-5009B6C303D2}">
      <dgm:prSet phldrT="[Metin]"/>
      <dgm:spPr/>
      <dgm:t>
        <a:bodyPr/>
        <a:lstStyle/>
        <a:p>
          <a:r>
            <a:rPr lang="tr-TR" dirty="0" smtClean="0"/>
            <a:t>ELEKTRONİK ATIK YÖNETMİ</a:t>
          </a:r>
        </a:p>
        <a:p>
          <a:r>
            <a:rPr lang="tr-TR" dirty="0" smtClean="0"/>
            <a:t>/E-WASTE MANAGEMENT</a:t>
          </a:r>
          <a:endParaRPr lang="tr-TR" dirty="0"/>
        </a:p>
      </dgm:t>
    </dgm:pt>
    <dgm:pt modelId="{9515902E-AE19-4AB1-8BE7-6B86FABD5C6F}" type="parTrans" cxnId="{E7911F28-370C-4884-94CB-8C27F9ABA2D4}">
      <dgm:prSet/>
      <dgm:spPr/>
      <dgm:t>
        <a:bodyPr/>
        <a:lstStyle/>
        <a:p>
          <a:endParaRPr lang="tr-TR"/>
        </a:p>
      </dgm:t>
    </dgm:pt>
    <dgm:pt modelId="{9E2A1AE3-2695-4E5D-9279-EF8716F186F6}" type="sibTrans" cxnId="{E7911F28-370C-4884-94CB-8C27F9ABA2D4}">
      <dgm:prSet/>
      <dgm:spPr/>
      <dgm:t>
        <a:bodyPr/>
        <a:lstStyle/>
        <a:p>
          <a:endParaRPr lang="tr-TR"/>
        </a:p>
      </dgm:t>
    </dgm:pt>
    <dgm:pt modelId="{E2D5DC92-9C34-4DCE-9A66-C4F3F037FC90}" type="pres">
      <dgm:prSet presAssocID="{8E070700-23B0-4E62-9EE8-7B907BD5345F}" presName="Name0" presStyleCnt="0">
        <dgm:presLayoutVars>
          <dgm:dir/>
          <dgm:animLvl val="lvl"/>
          <dgm:resizeHandles val="exact"/>
        </dgm:presLayoutVars>
      </dgm:prSet>
      <dgm:spPr/>
    </dgm:pt>
    <dgm:pt modelId="{6A3DD4E4-9406-4978-B395-42AE73F84B56}" type="pres">
      <dgm:prSet presAssocID="{8E070700-23B0-4E62-9EE8-7B907BD5345F}" presName="dummy" presStyleCnt="0"/>
      <dgm:spPr/>
    </dgm:pt>
    <dgm:pt modelId="{C5F2B8A6-7CB8-4792-BFB4-34AF5D0FA6FC}" type="pres">
      <dgm:prSet presAssocID="{8E070700-23B0-4E62-9EE8-7B907BD5345F}" presName="linH" presStyleCnt="0"/>
      <dgm:spPr/>
    </dgm:pt>
    <dgm:pt modelId="{0B90F4E4-B840-446D-BD00-5BF1ECFE75FB}" type="pres">
      <dgm:prSet presAssocID="{8E070700-23B0-4E62-9EE8-7B907BD5345F}" presName="padding1" presStyleCnt="0"/>
      <dgm:spPr/>
    </dgm:pt>
    <dgm:pt modelId="{F2E505F0-CE66-45F3-B9CD-3AD1D4721C80}" type="pres">
      <dgm:prSet presAssocID="{FC8771AC-FE3F-4979-B5E6-5009B6C303D2}" presName="linV" presStyleCnt="0"/>
      <dgm:spPr/>
    </dgm:pt>
    <dgm:pt modelId="{1CFC3469-8A33-4F48-8867-A8AED86EFA30}" type="pres">
      <dgm:prSet presAssocID="{FC8771AC-FE3F-4979-B5E6-5009B6C303D2}" presName="spVertical1" presStyleCnt="0"/>
      <dgm:spPr/>
    </dgm:pt>
    <dgm:pt modelId="{18E85F51-FD4C-457B-81CB-4E9C8CF63330}" type="pres">
      <dgm:prSet presAssocID="{FC8771AC-FE3F-4979-B5E6-5009B6C303D2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03535F-F23E-4F91-9A27-D61192E115F0}" type="pres">
      <dgm:prSet presAssocID="{FC8771AC-FE3F-4979-B5E6-5009B6C303D2}" presName="spVertical2" presStyleCnt="0"/>
      <dgm:spPr/>
    </dgm:pt>
    <dgm:pt modelId="{B55748FE-272C-42E5-8653-81CFCE38C3E6}" type="pres">
      <dgm:prSet presAssocID="{FC8771AC-FE3F-4979-B5E6-5009B6C303D2}" presName="spVertical3" presStyleCnt="0"/>
      <dgm:spPr/>
    </dgm:pt>
    <dgm:pt modelId="{F15F89B2-C70A-46C6-9959-97290DB562A8}" type="pres">
      <dgm:prSet presAssocID="{8E070700-23B0-4E62-9EE8-7B907BD5345F}" presName="padding2" presStyleCnt="0"/>
      <dgm:spPr/>
    </dgm:pt>
    <dgm:pt modelId="{2288718B-53DF-449B-90BC-299F653565A3}" type="pres">
      <dgm:prSet presAssocID="{8E070700-23B0-4E62-9EE8-7B907BD5345F}" presName="negArrow" presStyleCnt="0"/>
      <dgm:spPr/>
    </dgm:pt>
    <dgm:pt modelId="{2D976DAF-5CEA-41D2-A332-CF1BCB4D7AA7}" type="pres">
      <dgm:prSet presAssocID="{8E070700-23B0-4E62-9EE8-7B907BD5345F}" presName="backgroundArrow" presStyleLbl="node1" presStyleIdx="0" presStyleCnt="1" custLinFactNeighborX="-4640" custLinFactNeighborY="-2816"/>
      <dgm:spPr/>
    </dgm:pt>
  </dgm:ptLst>
  <dgm:cxnLst>
    <dgm:cxn modelId="{E7911F28-370C-4884-94CB-8C27F9ABA2D4}" srcId="{8E070700-23B0-4E62-9EE8-7B907BD5345F}" destId="{FC8771AC-FE3F-4979-B5E6-5009B6C303D2}" srcOrd="0" destOrd="0" parTransId="{9515902E-AE19-4AB1-8BE7-6B86FABD5C6F}" sibTransId="{9E2A1AE3-2695-4E5D-9279-EF8716F186F6}"/>
    <dgm:cxn modelId="{ECDA595D-227C-4D17-983D-FCC1ACE83A84}" type="presOf" srcId="{8E070700-23B0-4E62-9EE8-7B907BD5345F}" destId="{E2D5DC92-9C34-4DCE-9A66-C4F3F037FC90}" srcOrd="0" destOrd="0" presId="urn:microsoft.com/office/officeart/2005/8/layout/hProcess3"/>
    <dgm:cxn modelId="{9EB2A9F6-B740-4775-AAB8-414A90764681}" type="presOf" srcId="{FC8771AC-FE3F-4979-B5E6-5009B6C303D2}" destId="{18E85F51-FD4C-457B-81CB-4E9C8CF63330}" srcOrd="0" destOrd="0" presId="urn:microsoft.com/office/officeart/2005/8/layout/hProcess3"/>
    <dgm:cxn modelId="{C937848F-6D27-47F4-8F0B-8677422599ED}" type="presParOf" srcId="{E2D5DC92-9C34-4DCE-9A66-C4F3F037FC90}" destId="{6A3DD4E4-9406-4978-B395-42AE73F84B56}" srcOrd="0" destOrd="0" presId="urn:microsoft.com/office/officeart/2005/8/layout/hProcess3"/>
    <dgm:cxn modelId="{CD251971-17EA-42BC-8891-4C7A2CC389A6}" type="presParOf" srcId="{E2D5DC92-9C34-4DCE-9A66-C4F3F037FC90}" destId="{C5F2B8A6-7CB8-4792-BFB4-34AF5D0FA6FC}" srcOrd="1" destOrd="0" presId="urn:microsoft.com/office/officeart/2005/8/layout/hProcess3"/>
    <dgm:cxn modelId="{2854ECB0-2197-458D-9BA6-D49DACC1C5A5}" type="presParOf" srcId="{C5F2B8A6-7CB8-4792-BFB4-34AF5D0FA6FC}" destId="{0B90F4E4-B840-446D-BD00-5BF1ECFE75FB}" srcOrd="0" destOrd="0" presId="urn:microsoft.com/office/officeart/2005/8/layout/hProcess3"/>
    <dgm:cxn modelId="{929A850B-1901-42C9-A20D-EEF945C1CA35}" type="presParOf" srcId="{C5F2B8A6-7CB8-4792-BFB4-34AF5D0FA6FC}" destId="{F2E505F0-CE66-45F3-B9CD-3AD1D4721C80}" srcOrd="1" destOrd="0" presId="urn:microsoft.com/office/officeart/2005/8/layout/hProcess3"/>
    <dgm:cxn modelId="{DF068FDB-056C-469E-8731-EC4648AF6FFF}" type="presParOf" srcId="{F2E505F0-CE66-45F3-B9CD-3AD1D4721C80}" destId="{1CFC3469-8A33-4F48-8867-A8AED86EFA30}" srcOrd="0" destOrd="0" presId="urn:microsoft.com/office/officeart/2005/8/layout/hProcess3"/>
    <dgm:cxn modelId="{B4F4BABE-BF3B-4048-8889-AD3875E37C4C}" type="presParOf" srcId="{F2E505F0-CE66-45F3-B9CD-3AD1D4721C80}" destId="{18E85F51-FD4C-457B-81CB-4E9C8CF63330}" srcOrd="1" destOrd="0" presId="urn:microsoft.com/office/officeart/2005/8/layout/hProcess3"/>
    <dgm:cxn modelId="{96F76696-5044-45EE-9AE4-19AE1A5FE73E}" type="presParOf" srcId="{F2E505F0-CE66-45F3-B9CD-3AD1D4721C80}" destId="{FC03535F-F23E-4F91-9A27-D61192E115F0}" srcOrd="2" destOrd="0" presId="urn:microsoft.com/office/officeart/2005/8/layout/hProcess3"/>
    <dgm:cxn modelId="{CA58C8A6-9EDE-45F5-890A-E0EA7F303210}" type="presParOf" srcId="{F2E505F0-CE66-45F3-B9CD-3AD1D4721C80}" destId="{B55748FE-272C-42E5-8653-81CFCE38C3E6}" srcOrd="3" destOrd="0" presId="urn:microsoft.com/office/officeart/2005/8/layout/hProcess3"/>
    <dgm:cxn modelId="{D4A5411D-3E9F-4DA5-A9A0-26B04B756342}" type="presParOf" srcId="{C5F2B8A6-7CB8-4792-BFB4-34AF5D0FA6FC}" destId="{F15F89B2-C70A-46C6-9959-97290DB562A8}" srcOrd="2" destOrd="0" presId="urn:microsoft.com/office/officeart/2005/8/layout/hProcess3"/>
    <dgm:cxn modelId="{2404CD79-24CE-4595-9F54-580848A86485}" type="presParOf" srcId="{C5F2B8A6-7CB8-4792-BFB4-34AF5D0FA6FC}" destId="{2288718B-53DF-449B-90BC-299F653565A3}" srcOrd="3" destOrd="0" presId="urn:microsoft.com/office/officeart/2005/8/layout/hProcess3"/>
    <dgm:cxn modelId="{86E24BF9-08C6-4075-BE0A-F3BAD9F0BA06}" type="presParOf" srcId="{C5F2B8A6-7CB8-4792-BFB4-34AF5D0FA6FC}" destId="{2D976DAF-5CEA-41D2-A332-CF1BCB4D7AA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8A2263-49DB-4661-A829-65AE6A9895C7}" type="doc">
      <dgm:prSet loTypeId="urn:microsoft.com/office/officeart/2005/8/layout/cycle3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753B10C-8FEE-410C-A3F4-E3CA587B1F41}">
      <dgm:prSet phldrT="[Metin]"/>
      <dgm:spPr/>
      <dgm:t>
        <a:bodyPr/>
        <a:lstStyle/>
        <a:p>
          <a:pPr algn="ctr"/>
          <a:r>
            <a:rPr lang="tr-TR" dirty="0" smtClean="0"/>
            <a:t>Çevre ve İnsan Sağlığı /Environment </a:t>
          </a:r>
          <a:r>
            <a:rPr lang="tr-TR" dirty="0" err="1" smtClean="0"/>
            <a:t>and</a:t>
          </a:r>
          <a:r>
            <a:rPr lang="tr-TR" dirty="0" smtClean="0"/>
            <a:t> Human </a:t>
          </a:r>
          <a:r>
            <a:rPr lang="tr-TR" dirty="0" err="1" smtClean="0"/>
            <a:t>Health</a:t>
          </a:r>
          <a:endParaRPr lang="tr-TR" dirty="0"/>
        </a:p>
      </dgm:t>
    </dgm:pt>
    <dgm:pt modelId="{8332C1D2-638B-4076-87F4-CBFC20801E10}" type="parTrans" cxnId="{D6C70092-794E-4BAE-AD3D-4AFC76428A4A}">
      <dgm:prSet/>
      <dgm:spPr/>
      <dgm:t>
        <a:bodyPr/>
        <a:lstStyle/>
        <a:p>
          <a:pPr algn="ctr"/>
          <a:endParaRPr lang="tr-TR"/>
        </a:p>
      </dgm:t>
    </dgm:pt>
    <dgm:pt modelId="{016EC5C9-418C-47D0-A3C0-3C414180C27D}" type="sibTrans" cxnId="{D6C70092-794E-4BAE-AD3D-4AFC76428A4A}">
      <dgm:prSet/>
      <dgm:spPr/>
      <dgm:t>
        <a:bodyPr/>
        <a:lstStyle/>
        <a:p>
          <a:pPr algn="ctr"/>
          <a:endParaRPr lang="tr-TR"/>
        </a:p>
      </dgm:t>
    </dgm:pt>
    <dgm:pt modelId="{34CE168A-1216-4EA5-9B28-142F936F7934}">
      <dgm:prSet phldrT="[Metin]"/>
      <dgm:spPr/>
      <dgm:t>
        <a:bodyPr/>
        <a:lstStyle/>
        <a:p>
          <a:pPr algn="ctr"/>
          <a:r>
            <a:rPr lang="tr-TR" dirty="0" smtClean="0"/>
            <a:t>Ekonomi /</a:t>
          </a:r>
          <a:r>
            <a:rPr lang="tr-TR" dirty="0" err="1" smtClean="0"/>
            <a:t>Economy</a:t>
          </a:r>
          <a:endParaRPr lang="tr-TR" dirty="0"/>
        </a:p>
      </dgm:t>
    </dgm:pt>
    <dgm:pt modelId="{04BFE2C7-79D3-44AB-941A-4486B6545F1F}" type="parTrans" cxnId="{7AD3547C-E23E-44CC-889E-6555FDD8F010}">
      <dgm:prSet/>
      <dgm:spPr/>
      <dgm:t>
        <a:bodyPr/>
        <a:lstStyle/>
        <a:p>
          <a:pPr algn="ctr"/>
          <a:endParaRPr lang="tr-TR"/>
        </a:p>
      </dgm:t>
    </dgm:pt>
    <dgm:pt modelId="{5FF29502-9DE6-49AA-AFC6-66ABBC1FC62A}" type="sibTrans" cxnId="{7AD3547C-E23E-44CC-889E-6555FDD8F010}">
      <dgm:prSet/>
      <dgm:spPr/>
      <dgm:t>
        <a:bodyPr/>
        <a:lstStyle/>
        <a:p>
          <a:pPr algn="ctr"/>
          <a:endParaRPr lang="tr-TR"/>
        </a:p>
      </dgm:t>
    </dgm:pt>
    <dgm:pt modelId="{21355FB5-505B-461C-8737-2D3CBECCD5A6}">
      <dgm:prSet phldrT="[Metin]"/>
      <dgm:spPr/>
      <dgm:t>
        <a:bodyPr/>
        <a:lstStyle/>
        <a:p>
          <a:pPr algn="ctr"/>
          <a:r>
            <a:rPr lang="tr-TR" dirty="0" smtClean="0"/>
            <a:t>İstihdam /</a:t>
          </a:r>
          <a:r>
            <a:rPr lang="tr-TR" dirty="0" err="1" smtClean="0"/>
            <a:t>Employment</a:t>
          </a:r>
          <a:endParaRPr lang="tr-TR" dirty="0"/>
        </a:p>
      </dgm:t>
    </dgm:pt>
    <dgm:pt modelId="{57BB23BA-CFBB-4FF3-AEE6-DC9C2A41A292}" type="parTrans" cxnId="{54078501-6125-40A5-9B4C-C2F03DA16838}">
      <dgm:prSet/>
      <dgm:spPr/>
      <dgm:t>
        <a:bodyPr/>
        <a:lstStyle/>
        <a:p>
          <a:pPr algn="ctr"/>
          <a:endParaRPr lang="tr-TR"/>
        </a:p>
      </dgm:t>
    </dgm:pt>
    <dgm:pt modelId="{DD747B7D-AB62-4D9D-99E9-AE68C21D98D1}" type="sibTrans" cxnId="{54078501-6125-40A5-9B4C-C2F03DA16838}">
      <dgm:prSet/>
      <dgm:spPr/>
      <dgm:t>
        <a:bodyPr/>
        <a:lstStyle/>
        <a:p>
          <a:pPr algn="ctr"/>
          <a:endParaRPr lang="tr-TR"/>
        </a:p>
      </dgm:t>
    </dgm:pt>
    <dgm:pt modelId="{01089350-DC99-4E80-BDB9-4CC0655182B3}">
      <dgm:prSet phldrT="[Metin]"/>
      <dgm:spPr/>
      <dgm:t>
        <a:bodyPr/>
        <a:lstStyle/>
        <a:p>
          <a:pPr algn="ctr"/>
          <a:r>
            <a:rPr lang="tr-TR" dirty="0" smtClean="0"/>
            <a:t>Sürdürülebilir Üretim ve Tüketim /</a:t>
          </a:r>
          <a:r>
            <a:rPr lang="tr-TR" dirty="0" err="1" smtClean="0"/>
            <a:t>Sustainable</a:t>
          </a:r>
          <a:r>
            <a:rPr lang="tr-TR" dirty="0" smtClean="0"/>
            <a:t> </a:t>
          </a:r>
          <a:r>
            <a:rPr lang="tr-TR" dirty="0" err="1" smtClean="0"/>
            <a:t>production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consumption</a:t>
          </a:r>
          <a:endParaRPr lang="tr-TR" dirty="0"/>
        </a:p>
      </dgm:t>
    </dgm:pt>
    <dgm:pt modelId="{1C4792E9-3D15-4DB7-812F-31D69C7B23FB}" type="parTrans" cxnId="{27256EB6-3549-433B-BDDB-A5DF8A9EBB65}">
      <dgm:prSet/>
      <dgm:spPr/>
      <dgm:t>
        <a:bodyPr/>
        <a:lstStyle/>
        <a:p>
          <a:pPr algn="ctr"/>
          <a:endParaRPr lang="tr-TR"/>
        </a:p>
      </dgm:t>
    </dgm:pt>
    <dgm:pt modelId="{0F7B0F1F-A834-4539-AF7E-DC218AD43175}" type="sibTrans" cxnId="{27256EB6-3549-433B-BDDB-A5DF8A9EBB65}">
      <dgm:prSet/>
      <dgm:spPr/>
      <dgm:t>
        <a:bodyPr/>
        <a:lstStyle/>
        <a:p>
          <a:pPr algn="ctr"/>
          <a:endParaRPr lang="tr-TR"/>
        </a:p>
      </dgm:t>
    </dgm:pt>
    <dgm:pt modelId="{D53B1DFF-E414-47C2-A008-6F1B7AB93CBB}">
      <dgm:prSet phldrT="[Metin]"/>
      <dgm:spPr/>
      <dgm:t>
        <a:bodyPr/>
        <a:lstStyle/>
        <a:p>
          <a:pPr algn="ctr"/>
          <a:r>
            <a:rPr lang="tr-TR" dirty="0" err="1" smtClean="0"/>
            <a:t>İnovasyon</a:t>
          </a:r>
          <a:r>
            <a:rPr lang="tr-TR" dirty="0" smtClean="0"/>
            <a:t> /</a:t>
          </a:r>
          <a:r>
            <a:rPr lang="tr-TR" dirty="0" err="1" smtClean="0"/>
            <a:t>Inovation</a:t>
          </a:r>
          <a:endParaRPr lang="tr-TR" dirty="0"/>
        </a:p>
      </dgm:t>
    </dgm:pt>
    <dgm:pt modelId="{E287D20A-5571-40B3-BFA5-94C6DC2E70A5}" type="parTrans" cxnId="{A680A7CD-9752-4937-AD0F-ACA8CDC54CF5}">
      <dgm:prSet/>
      <dgm:spPr/>
      <dgm:t>
        <a:bodyPr/>
        <a:lstStyle/>
        <a:p>
          <a:pPr algn="ctr"/>
          <a:endParaRPr lang="tr-TR"/>
        </a:p>
      </dgm:t>
    </dgm:pt>
    <dgm:pt modelId="{F8D433F9-3AF5-43D9-8C49-09C937957820}" type="sibTrans" cxnId="{A680A7CD-9752-4937-AD0F-ACA8CDC54CF5}">
      <dgm:prSet/>
      <dgm:spPr/>
      <dgm:t>
        <a:bodyPr/>
        <a:lstStyle/>
        <a:p>
          <a:pPr algn="ctr"/>
          <a:endParaRPr lang="tr-TR"/>
        </a:p>
      </dgm:t>
    </dgm:pt>
    <dgm:pt modelId="{C0E6E2A0-CE95-4352-8A49-66DFE62F1617}" type="pres">
      <dgm:prSet presAssocID="{3D8A2263-49DB-4661-A829-65AE6A9895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F367656-FABA-408A-985E-BE5D3D2D8A38}" type="pres">
      <dgm:prSet presAssocID="{3D8A2263-49DB-4661-A829-65AE6A9895C7}" presName="cycle" presStyleCnt="0"/>
      <dgm:spPr/>
    </dgm:pt>
    <dgm:pt modelId="{96391923-6264-4A20-8583-FDBBE84C035E}" type="pres">
      <dgm:prSet presAssocID="{E753B10C-8FEE-410C-A3F4-E3CA587B1F41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7ECC6E-144E-4E05-B192-A49ADAA753A6}" type="pres">
      <dgm:prSet presAssocID="{016EC5C9-418C-47D0-A3C0-3C414180C27D}" presName="sibTransFirstNode" presStyleLbl="bgShp" presStyleIdx="0" presStyleCnt="1"/>
      <dgm:spPr/>
      <dgm:t>
        <a:bodyPr/>
        <a:lstStyle/>
        <a:p>
          <a:endParaRPr lang="tr-TR"/>
        </a:p>
      </dgm:t>
    </dgm:pt>
    <dgm:pt modelId="{183E955F-F685-4D7F-AE2A-9582B93A510E}" type="pres">
      <dgm:prSet presAssocID="{34CE168A-1216-4EA5-9B28-142F936F793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AE02C9-5A45-46BE-92E1-E5E14635BFD9}" type="pres">
      <dgm:prSet presAssocID="{21355FB5-505B-461C-8737-2D3CBECCD5A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A29C10-A8E3-4A16-95F7-F06CAA79DDB0}" type="pres">
      <dgm:prSet presAssocID="{01089350-DC99-4E80-BDB9-4CC0655182B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3439AD-32C4-42B0-AF2E-FBA35E228209}" type="pres">
      <dgm:prSet presAssocID="{D53B1DFF-E414-47C2-A008-6F1B7AB93CB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5FF3AA-EFFD-4FFF-99F4-55637B4231EC}" type="presOf" srcId="{21355FB5-505B-461C-8737-2D3CBECCD5A6}" destId="{3BAE02C9-5A45-46BE-92E1-E5E14635BFD9}" srcOrd="0" destOrd="0" presId="urn:microsoft.com/office/officeart/2005/8/layout/cycle3"/>
    <dgm:cxn modelId="{54078501-6125-40A5-9B4C-C2F03DA16838}" srcId="{3D8A2263-49DB-4661-A829-65AE6A9895C7}" destId="{21355FB5-505B-461C-8737-2D3CBECCD5A6}" srcOrd="2" destOrd="0" parTransId="{57BB23BA-CFBB-4FF3-AEE6-DC9C2A41A292}" sibTransId="{DD747B7D-AB62-4D9D-99E9-AE68C21D98D1}"/>
    <dgm:cxn modelId="{00122AE2-24F4-478B-B28B-720368AC90E6}" type="presOf" srcId="{D53B1DFF-E414-47C2-A008-6F1B7AB93CBB}" destId="{313439AD-32C4-42B0-AF2E-FBA35E228209}" srcOrd="0" destOrd="0" presId="urn:microsoft.com/office/officeart/2005/8/layout/cycle3"/>
    <dgm:cxn modelId="{A680A7CD-9752-4937-AD0F-ACA8CDC54CF5}" srcId="{3D8A2263-49DB-4661-A829-65AE6A9895C7}" destId="{D53B1DFF-E414-47C2-A008-6F1B7AB93CBB}" srcOrd="4" destOrd="0" parTransId="{E287D20A-5571-40B3-BFA5-94C6DC2E70A5}" sibTransId="{F8D433F9-3AF5-43D9-8C49-09C937957820}"/>
    <dgm:cxn modelId="{29DC07D6-588E-4A5B-8310-BB219077A955}" type="presOf" srcId="{34CE168A-1216-4EA5-9B28-142F936F7934}" destId="{183E955F-F685-4D7F-AE2A-9582B93A510E}" srcOrd="0" destOrd="0" presId="urn:microsoft.com/office/officeart/2005/8/layout/cycle3"/>
    <dgm:cxn modelId="{27256EB6-3549-433B-BDDB-A5DF8A9EBB65}" srcId="{3D8A2263-49DB-4661-A829-65AE6A9895C7}" destId="{01089350-DC99-4E80-BDB9-4CC0655182B3}" srcOrd="3" destOrd="0" parTransId="{1C4792E9-3D15-4DB7-812F-31D69C7B23FB}" sibTransId="{0F7B0F1F-A834-4539-AF7E-DC218AD43175}"/>
    <dgm:cxn modelId="{6EED90C6-D59C-4F0B-99FA-6DF5F2DC5A26}" type="presOf" srcId="{01089350-DC99-4E80-BDB9-4CC0655182B3}" destId="{BFA29C10-A8E3-4A16-95F7-F06CAA79DDB0}" srcOrd="0" destOrd="0" presId="urn:microsoft.com/office/officeart/2005/8/layout/cycle3"/>
    <dgm:cxn modelId="{D6C70092-794E-4BAE-AD3D-4AFC76428A4A}" srcId="{3D8A2263-49DB-4661-A829-65AE6A9895C7}" destId="{E753B10C-8FEE-410C-A3F4-E3CA587B1F41}" srcOrd="0" destOrd="0" parTransId="{8332C1D2-638B-4076-87F4-CBFC20801E10}" sibTransId="{016EC5C9-418C-47D0-A3C0-3C414180C27D}"/>
    <dgm:cxn modelId="{ECCE3EC6-0400-457C-8198-9AF9E7F46853}" type="presOf" srcId="{3D8A2263-49DB-4661-A829-65AE6A9895C7}" destId="{C0E6E2A0-CE95-4352-8A49-66DFE62F1617}" srcOrd="0" destOrd="0" presId="urn:microsoft.com/office/officeart/2005/8/layout/cycle3"/>
    <dgm:cxn modelId="{47A34314-0EA5-427C-98A5-93455D26509F}" type="presOf" srcId="{E753B10C-8FEE-410C-A3F4-E3CA587B1F41}" destId="{96391923-6264-4A20-8583-FDBBE84C035E}" srcOrd="0" destOrd="0" presId="urn:microsoft.com/office/officeart/2005/8/layout/cycle3"/>
    <dgm:cxn modelId="{93A272B9-2019-4B39-B510-735F2B2BFE35}" type="presOf" srcId="{016EC5C9-418C-47D0-A3C0-3C414180C27D}" destId="{A77ECC6E-144E-4E05-B192-A49ADAA753A6}" srcOrd="0" destOrd="0" presId="urn:microsoft.com/office/officeart/2005/8/layout/cycle3"/>
    <dgm:cxn modelId="{7AD3547C-E23E-44CC-889E-6555FDD8F010}" srcId="{3D8A2263-49DB-4661-A829-65AE6A9895C7}" destId="{34CE168A-1216-4EA5-9B28-142F936F7934}" srcOrd="1" destOrd="0" parTransId="{04BFE2C7-79D3-44AB-941A-4486B6545F1F}" sibTransId="{5FF29502-9DE6-49AA-AFC6-66ABBC1FC62A}"/>
    <dgm:cxn modelId="{10AB58FB-966F-420D-85CF-E84BB45D7BCD}" type="presParOf" srcId="{C0E6E2A0-CE95-4352-8A49-66DFE62F1617}" destId="{5F367656-FABA-408A-985E-BE5D3D2D8A38}" srcOrd="0" destOrd="0" presId="urn:microsoft.com/office/officeart/2005/8/layout/cycle3"/>
    <dgm:cxn modelId="{1C6350FD-B493-4ADF-8A30-C7970CCE2DC2}" type="presParOf" srcId="{5F367656-FABA-408A-985E-BE5D3D2D8A38}" destId="{96391923-6264-4A20-8583-FDBBE84C035E}" srcOrd="0" destOrd="0" presId="urn:microsoft.com/office/officeart/2005/8/layout/cycle3"/>
    <dgm:cxn modelId="{A5BA0C4A-2A32-45BE-B378-7E0D9C4ABD15}" type="presParOf" srcId="{5F367656-FABA-408A-985E-BE5D3D2D8A38}" destId="{A77ECC6E-144E-4E05-B192-A49ADAA753A6}" srcOrd="1" destOrd="0" presId="urn:microsoft.com/office/officeart/2005/8/layout/cycle3"/>
    <dgm:cxn modelId="{8144033E-C3EF-4C9C-88A3-3973382A7C90}" type="presParOf" srcId="{5F367656-FABA-408A-985E-BE5D3D2D8A38}" destId="{183E955F-F685-4D7F-AE2A-9582B93A510E}" srcOrd="2" destOrd="0" presId="urn:microsoft.com/office/officeart/2005/8/layout/cycle3"/>
    <dgm:cxn modelId="{F3029D6B-08C8-4809-BF95-63CECB1FD6FD}" type="presParOf" srcId="{5F367656-FABA-408A-985E-BE5D3D2D8A38}" destId="{3BAE02C9-5A45-46BE-92E1-E5E14635BFD9}" srcOrd="3" destOrd="0" presId="urn:microsoft.com/office/officeart/2005/8/layout/cycle3"/>
    <dgm:cxn modelId="{F1ECF32C-F2DB-4C53-937D-9341BF1B09FC}" type="presParOf" srcId="{5F367656-FABA-408A-985E-BE5D3D2D8A38}" destId="{BFA29C10-A8E3-4A16-95F7-F06CAA79DDB0}" srcOrd="4" destOrd="0" presId="urn:microsoft.com/office/officeart/2005/8/layout/cycle3"/>
    <dgm:cxn modelId="{BEB02491-6753-4833-9B65-304B86CBFB1E}" type="presParOf" srcId="{5F367656-FABA-408A-985E-BE5D3D2D8A38}" destId="{313439AD-32C4-42B0-AF2E-FBA35E22820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402AB4-30CD-423D-880D-0DD677E4A4AB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F6AF1C0-AC56-48FA-8BA7-E545E458DB33}">
      <dgm:prSet phldrT="[Metin]"/>
      <dgm:spPr/>
      <dgm:t>
        <a:bodyPr/>
        <a:lstStyle/>
        <a:p>
          <a:r>
            <a:rPr lang="tr-TR" dirty="0" smtClean="0"/>
            <a:t>Yeterli Sayıda Elektronik Ürün Kullanımı </a:t>
          </a:r>
        </a:p>
        <a:p>
          <a:r>
            <a:rPr lang="tr-TR" dirty="0" smtClean="0"/>
            <a:t>/U</a:t>
          </a:r>
          <a:r>
            <a:rPr lang="en-US" dirty="0" smtClean="0"/>
            <a:t>se of sufficient number of electronic products</a:t>
          </a:r>
          <a:endParaRPr lang="tr-TR" dirty="0"/>
        </a:p>
      </dgm:t>
    </dgm:pt>
    <dgm:pt modelId="{F04E3D7C-6412-42A7-9139-83E07C13D9DE}" type="parTrans" cxnId="{BCDFE8EC-4653-4E8D-9414-F4E20CDA0387}">
      <dgm:prSet/>
      <dgm:spPr/>
      <dgm:t>
        <a:bodyPr/>
        <a:lstStyle/>
        <a:p>
          <a:endParaRPr lang="tr-TR"/>
        </a:p>
      </dgm:t>
    </dgm:pt>
    <dgm:pt modelId="{43A509BF-00FC-4AA3-B855-A9521BC4EA40}" type="sibTrans" cxnId="{BCDFE8EC-4653-4E8D-9414-F4E20CDA0387}">
      <dgm:prSet/>
      <dgm:spPr/>
      <dgm:t>
        <a:bodyPr/>
        <a:lstStyle/>
        <a:p>
          <a:endParaRPr lang="tr-TR"/>
        </a:p>
      </dgm:t>
    </dgm:pt>
    <dgm:pt modelId="{6043D37E-4DD6-42AE-8605-8B226B1D5D41}">
      <dgm:prSet phldrT="[Metin]"/>
      <dgm:spPr/>
      <dgm:t>
        <a:bodyPr/>
        <a:lstStyle/>
        <a:p>
          <a:r>
            <a:rPr lang="tr-TR" dirty="0" smtClean="0"/>
            <a:t>Yeşil Enerji Tüketimi </a:t>
          </a:r>
        </a:p>
        <a:p>
          <a:r>
            <a:rPr lang="tr-TR" dirty="0" smtClean="0"/>
            <a:t>/</a:t>
          </a:r>
          <a:r>
            <a:rPr lang="tr-TR" dirty="0" err="1" smtClean="0"/>
            <a:t>Green</a:t>
          </a:r>
          <a:r>
            <a:rPr lang="tr-TR" dirty="0" smtClean="0"/>
            <a:t> </a:t>
          </a:r>
          <a:r>
            <a:rPr lang="tr-TR" dirty="0" err="1" smtClean="0"/>
            <a:t>energy</a:t>
          </a:r>
          <a:r>
            <a:rPr lang="tr-TR" dirty="0" smtClean="0"/>
            <a:t> </a:t>
          </a:r>
          <a:r>
            <a:rPr lang="tr-TR" dirty="0" err="1" smtClean="0"/>
            <a:t>consumption</a:t>
          </a:r>
          <a:endParaRPr lang="tr-TR" dirty="0"/>
        </a:p>
      </dgm:t>
    </dgm:pt>
    <dgm:pt modelId="{C605A35D-A5EB-4F50-95B7-A13FE717378F}" type="parTrans" cxnId="{7D9159AE-22ED-4EAC-AB68-FCE122F20A4B}">
      <dgm:prSet/>
      <dgm:spPr/>
      <dgm:t>
        <a:bodyPr/>
        <a:lstStyle/>
        <a:p>
          <a:endParaRPr lang="tr-TR"/>
        </a:p>
      </dgm:t>
    </dgm:pt>
    <dgm:pt modelId="{4422BF64-1CDB-483D-937E-B44C7043087C}" type="sibTrans" cxnId="{7D9159AE-22ED-4EAC-AB68-FCE122F20A4B}">
      <dgm:prSet/>
      <dgm:spPr/>
      <dgm:t>
        <a:bodyPr/>
        <a:lstStyle/>
        <a:p>
          <a:endParaRPr lang="tr-TR"/>
        </a:p>
      </dgm:t>
    </dgm:pt>
    <dgm:pt modelId="{145D9BC7-2C53-464C-9B6A-2E4E184119CB}">
      <dgm:prSet phldrT="[Metin]"/>
      <dgm:spPr/>
      <dgm:t>
        <a:bodyPr/>
        <a:lstStyle/>
        <a:p>
          <a:pPr algn="l"/>
          <a:r>
            <a:rPr lang="tr-TR" dirty="0" smtClean="0"/>
            <a:t>Yeniden Kullanım </a:t>
          </a:r>
        </a:p>
        <a:p>
          <a:pPr algn="l"/>
          <a:r>
            <a:rPr lang="tr-TR" dirty="0" smtClean="0"/>
            <a:t>/</a:t>
          </a:r>
          <a:r>
            <a:rPr lang="tr-TR" dirty="0" err="1" smtClean="0"/>
            <a:t>Reuse</a:t>
          </a:r>
          <a:endParaRPr lang="tr-TR" dirty="0"/>
        </a:p>
      </dgm:t>
    </dgm:pt>
    <dgm:pt modelId="{7E7CE809-78A9-4DCC-BCA9-E7653BF515BE}" type="parTrans" cxnId="{287220B6-DAB3-46F8-9C96-AD9951826AFE}">
      <dgm:prSet/>
      <dgm:spPr/>
      <dgm:t>
        <a:bodyPr/>
        <a:lstStyle/>
        <a:p>
          <a:endParaRPr lang="tr-TR"/>
        </a:p>
      </dgm:t>
    </dgm:pt>
    <dgm:pt modelId="{312875EA-E8CF-49E2-9192-0C58AD6F27AF}" type="sibTrans" cxnId="{287220B6-DAB3-46F8-9C96-AD9951826AFE}">
      <dgm:prSet/>
      <dgm:spPr/>
      <dgm:t>
        <a:bodyPr/>
        <a:lstStyle/>
        <a:p>
          <a:endParaRPr lang="tr-TR"/>
        </a:p>
      </dgm:t>
    </dgm:pt>
    <dgm:pt modelId="{70FC5FB0-340F-47C4-B4CE-9412E079B39A}">
      <dgm:prSet phldrT="[Metin]"/>
      <dgm:spPr/>
      <dgm:t>
        <a:bodyPr/>
        <a:lstStyle/>
        <a:p>
          <a:pPr algn="ctr"/>
          <a:r>
            <a:rPr lang="tr-TR" dirty="0" smtClean="0"/>
            <a:t>Geri Dönüşüm /</a:t>
          </a:r>
          <a:r>
            <a:rPr lang="tr-TR" dirty="0" err="1" smtClean="0"/>
            <a:t>Recycling</a:t>
          </a:r>
          <a:endParaRPr lang="tr-TR" dirty="0"/>
        </a:p>
      </dgm:t>
    </dgm:pt>
    <dgm:pt modelId="{6F1D1CD9-8F0B-4EE6-AAF9-E06341282449}" type="parTrans" cxnId="{AA68F943-DD55-48EC-B274-4A7D0CA269E9}">
      <dgm:prSet/>
      <dgm:spPr/>
      <dgm:t>
        <a:bodyPr/>
        <a:lstStyle/>
        <a:p>
          <a:endParaRPr lang="tr-TR"/>
        </a:p>
      </dgm:t>
    </dgm:pt>
    <dgm:pt modelId="{60B8300D-5833-498F-A74F-6AA10CD0DD7F}" type="sibTrans" cxnId="{AA68F943-DD55-48EC-B274-4A7D0CA269E9}">
      <dgm:prSet/>
      <dgm:spPr/>
      <dgm:t>
        <a:bodyPr/>
        <a:lstStyle/>
        <a:p>
          <a:endParaRPr lang="tr-TR"/>
        </a:p>
      </dgm:t>
    </dgm:pt>
    <dgm:pt modelId="{45B3366D-D9E2-4EFB-B32D-D2AEE38B6B60}">
      <dgm:prSet phldrT="[Metin]"/>
      <dgm:spPr/>
      <dgm:t>
        <a:bodyPr/>
        <a:lstStyle/>
        <a:p>
          <a:r>
            <a:rPr lang="tr-TR" dirty="0" smtClean="0"/>
            <a:t>Daha Az Karbon Salınımı! /</a:t>
          </a:r>
          <a:r>
            <a:rPr lang="tr-TR" dirty="0" err="1" smtClean="0"/>
            <a:t>Less</a:t>
          </a:r>
          <a:r>
            <a:rPr lang="tr-TR" dirty="0" smtClean="0"/>
            <a:t> </a:t>
          </a:r>
          <a:r>
            <a:rPr lang="tr-TR" dirty="0" err="1" smtClean="0"/>
            <a:t>carbon</a:t>
          </a:r>
          <a:r>
            <a:rPr lang="tr-TR" dirty="0" smtClean="0"/>
            <a:t> </a:t>
          </a:r>
          <a:r>
            <a:rPr lang="tr-TR" dirty="0" err="1" smtClean="0"/>
            <a:t>emissions</a:t>
          </a:r>
          <a:endParaRPr lang="tr-TR" dirty="0"/>
        </a:p>
      </dgm:t>
    </dgm:pt>
    <dgm:pt modelId="{68865329-6B39-4A88-BCCE-C58DF5B85660}" type="parTrans" cxnId="{BB5D20D3-8851-4FD3-A949-A3EEA84BC32D}">
      <dgm:prSet/>
      <dgm:spPr/>
      <dgm:t>
        <a:bodyPr/>
        <a:lstStyle/>
        <a:p>
          <a:endParaRPr lang="tr-TR"/>
        </a:p>
      </dgm:t>
    </dgm:pt>
    <dgm:pt modelId="{61324F84-C401-4628-BAAD-E5ADFF2B4615}" type="sibTrans" cxnId="{BB5D20D3-8851-4FD3-A949-A3EEA84BC32D}">
      <dgm:prSet/>
      <dgm:spPr/>
      <dgm:t>
        <a:bodyPr/>
        <a:lstStyle/>
        <a:p>
          <a:endParaRPr lang="tr-TR"/>
        </a:p>
      </dgm:t>
    </dgm:pt>
    <dgm:pt modelId="{E1A76174-069C-466B-8D74-2D6D6A768B7C}" type="pres">
      <dgm:prSet presAssocID="{06402AB4-30CD-423D-880D-0DD677E4A4AB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tr-TR"/>
        </a:p>
      </dgm:t>
    </dgm:pt>
    <dgm:pt modelId="{50BE14DD-FB2E-41FE-B6B3-5E61CC872061}" type="pres">
      <dgm:prSet presAssocID="{06402AB4-30CD-423D-880D-0DD677E4A4AB}" presName="arrowNode" presStyleLbl="node1" presStyleIdx="0" presStyleCnt="1"/>
      <dgm:spPr/>
    </dgm:pt>
    <dgm:pt modelId="{1F471578-5926-4ED7-8E09-6657C6B3D0EB}" type="pres">
      <dgm:prSet presAssocID="{1F6AF1C0-AC56-48FA-8BA7-E545E458DB33}" presName="txNode1" presStyleLbl="revTx" presStyleIdx="0" presStyleCnt="5" custScaleX="2606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93AB51-D2FC-4483-B3B9-CC96C3D69BF2}" type="pres">
      <dgm:prSet presAssocID="{6043D37E-4DD6-42AE-8605-8B226B1D5D41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C1243-C597-42C7-BD54-512BD1204744}" type="pres">
      <dgm:prSet presAssocID="{4422BF64-1CDB-483D-937E-B44C7043087C}" presName="dotNode2" presStyleCnt="0"/>
      <dgm:spPr/>
    </dgm:pt>
    <dgm:pt modelId="{4E254912-4FB8-456C-B82D-C1F65A120C5E}" type="pres">
      <dgm:prSet presAssocID="{4422BF64-1CDB-483D-937E-B44C7043087C}" presName="dotRepeatNode" presStyleLbl="fgShp" presStyleIdx="0" presStyleCnt="3"/>
      <dgm:spPr/>
      <dgm:t>
        <a:bodyPr/>
        <a:lstStyle/>
        <a:p>
          <a:endParaRPr lang="tr-TR"/>
        </a:p>
      </dgm:t>
    </dgm:pt>
    <dgm:pt modelId="{3AE23CBE-C287-457D-8A25-FCA92563FCE2}" type="pres">
      <dgm:prSet presAssocID="{145D9BC7-2C53-464C-9B6A-2E4E184119CB}" presName="txNode3" presStyleLbl="revTx" presStyleIdx="2" presStyleCnt="5" custScaleX="1213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195E01-D13D-4626-A843-905B3CCB9C46}" type="pres">
      <dgm:prSet presAssocID="{312875EA-E8CF-49E2-9192-0C58AD6F27AF}" presName="dotNode3" presStyleCnt="0"/>
      <dgm:spPr/>
    </dgm:pt>
    <dgm:pt modelId="{BAFD688E-B6E3-47F9-95CA-6E0460AC8138}" type="pres">
      <dgm:prSet presAssocID="{312875EA-E8CF-49E2-9192-0C58AD6F27AF}" presName="dotRepeatNode" presStyleLbl="fgShp" presStyleIdx="1" presStyleCnt="3"/>
      <dgm:spPr/>
      <dgm:t>
        <a:bodyPr/>
        <a:lstStyle/>
        <a:p>
          <a:endParaRPr lang="tr-TR"/>
        </a:p>
      </dgm:t>
    </dgm:pt>
    <dgm:pt modelId="{268BD911-BD0C-4412-A21B-991BF80AF2CB}" type="pres">
      <dgm:prSet presAssocID="{70FC5FB0-340F-47C4-B4CE-9412E079B39A}" presName="txNode4" presStyleLbl="revTx" presStyleIdx="3" presStyleCnt="5" custScaleX="1301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681763-6DB9-4AC1-87E1-2C66944BE545}" type="pres">
      <dgm:prSet presAssocID="{60B8300D-5833-498F-A74F-6AA10CD0DD7F}" presName="dotNode4" presStyleCnt="0"/>
      <dgm:spPr/>
    </dgm:pt>
    <dgm:pt modelId="{E2B946A5-4E10-44C0-B8D0-462B55153502}" type="pres">
      <dgm:prSet presAssocID="{60B8300D-5833-498F-A74F-6AA10CD0DD7F}" presName="dotRepeatNode" presStyleLbl="fgShp" presStyleIdx="2" presStyleCnt="3"/>
      <dgm:spPr/>
      <dgm:t>
        <a:bodyPr/>
        <a:lstStyle/>
        <a:p>
          <a:endParaRPr lang="tr-TR"/>
        </a:p>
      </dgm:t>
    </dgm:pt>
    <dgm:pt modelId="{ADD6D5A9-03B7-42AB-A169-F660ECEDDF31}" type="pres">
      <dgm:prSet presAssocID="{45B3366D-D9E2-4EFB-B32D-D2AEE38B6B60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66728B7-6D97-497B-B697-269AEF2D5BE3}" type="presOf" srcId="{1F6AF1C0-AC56-48FA-8BA7-E545E458DB33}" destId="{1F471578-5926-4ED7-8E09-6657C6B3D0EB}" srcOrd="0" destOrd="0" presId="urn:microsoft.com/office/officeart/2009/3/layout/DescendingProcess"/>
    <dgm:cxn modelId="{AA68F943-DD55-48EC-B274-4A7D0CA269E9}" srcId="{06402AB4-30CD-423D-880D-0DD677E4A4AB}" destId="{70FC5FB0-340F-47C4-B4CE-9412E079B39A}" srcOrd="3" destOrd="0" parTransId="{6F1D1CD9-8F0B-4EE6-AAF9-E06341282449}" sibTransId="{60B8300D-5833-498F-A74F-6AA10CD0DD7F}"/>
    <dgm:cxn modelId="{4022187C-2DFE-480B-B704-04B86AA1EC83}" type="presOf" srcId="{06402AB4-30CD-423D-880D-0DD677E4A4AB}" destId="{E1A76174-069C-466B-8D74-2D6D6A768B7C}" srcOrd="0" destOrd="0" presId="urn:microsoft.com/office/officeart/2009/3/layout/DescendingProcess"/>
    <dgm:cxn modelId="{1FB507E4-83B4-414D-BFA0-4636D37E8A05}" type="presOf" srcId="{6043D37E-4DD6-42AE-8605-8B226B1D5D41}" destId="{2793AB51-D2FC-4483-B3B9-CC96C3D69BF2}" srcOrd="0" destOrd="0" presId="urn:microsoft.com/office/officeart/2009/3/layout/DescendingProcess"/>
    <dgm:cxn modelId="{83D6C520-1382-4905-9975-08977BA3ECD8}" type="presOf" srcId="{4422BF64-1CDB-483D-937E-B44C7043087C}" destId="{4E254912-4FB8-456C-B82D-C1F65A120C5E}" srcOrd="0" destOrd="0" presId="urn:microsoft.com/office/officeart/2009/3/layout/DescendingProcess"/>
    <dgm:cxn modelId="{7D9159AE-22ED-4EAC-AB68-FCE122F20A4B}" srcId="{06402AB4-30CD-423D-880D-0DD677E4A4AB}" destId="{6043D37E-4DD6-42AE-8605-8B226B1D5D41}" srcOrd="1" destOrd="0" parTransId="{C605A35D-A5EB-4F50-95B7-A13FE717378F}" sibTransId="{4422BF64-1CDB-483D-937E-B44C7043087C}"/>
    <dgm:cxn modelId="{C2E029BA-3700-419A-A9AA-C11E148ECB94}" type="presOf" srcId="{45B3366D-D9E2-4EFB-B32D-D2AEE38B6B60}" destId="{ADD6D5A9-03B7-42AB-A169-F660ECEDDF31}" srcOrd="0" destOrd="0" presId="urn:microsoft.com/office/officeart/2009/3/layout/DescendingProcess"/>
    <dgm:cxn modelId="{BB5D20D3-8851-4FD3-A949-A3EEA84BC32D}" srcId="{06402AB4-30CD-423D-880D-0DD677E4A4AB}" destId="{45B3366D-D9E2-4EFB-B32D-D2AEE38B6B60}" srcOrd="4" destOrd="0" parTransId="{68865329-6B39-4A88-BCCE-C58DF5B85660}" sibTransId="{61324F84-C401-4628-BAAD-E5ADFF2B4615}"/>
    <dgm:cxn modelId="{DF5DA2F8-CBAB-4988-8EE1-35715B2B972A}" type="presOf" srcId="{70FC5FB0-340F-47C4-B4CE-9412E079B39A}" destId="{268BD911-BD0C-4412-A21B-991BF80AF2CB}" srcOrd="0" destOrd="0" presId="urn:microsoft.com/office/officeart/2009/3/layout/DescendingProcess"/>
    <dgm:cxn modelId="{BCDFE8EC-4653-4E8D-9414-F4E20CDA0387}" srcId="{06402AB4-30CD-423D-880D-0DD677E4A4AB}" destId="{1F6AF1C0-AC56-48FA-8BA7-E545E458DB33}" srcOrd="0" destOrd="0" parTransId="{F04E3D7C-6412-42A7-9139-83E07C13D9DE}" sibTransId="{43A509BF-00FC-4AA3-B855-A9521BC4EA40}"/>
    <dgm:cxn modelId="{01230B32-0481-40C5-9589-4EE796B97C10}" type="presOf" srcId="{145D9BC7-2C53-464C-9B6A-2E4E184119CB}" destId="{3AE23CBE-C287-457D-8A25-FCA92563FCE2}" srcOrd="0" destOrd="0" presId="urn:microsoft.com/office/officeart/2009/3/layout/DescendingProcess"/>
    <dgm:cxn modelId="{287220B6-DAB3-46F8-9C96-AD9951826AFE}" srcId="{06402AB4-30CD-423D-880D-0DD677E4A4AB}" destId="{145D9BC7-2C53-464C-9B6A-2E4E184119CB}" srcOrd="2" destOrd="0" parTransId="{7E7CE809-78A9-4DCC-BCA9-E7653BF515BE}" sibTransId="{312875EA-E8CF-49E2-9192-0C58AD6F27AF}"/>
    <dgm:cxn modelId="{6669E0C5-9E82-4E77-88B8-8605F3F42024}" type="presOf" srcId="{312875EA-E8CF-49E2-9192-0C58AD6F27AF}" destId="{BAFD688E-B6E3-47F9-95CA-6E0460AC8138}" srcOrd="0" destOrd="0" presId="urn:microsoft.com/office/officeart/2009/3/layout/DescendingProcess"/>
    <dgm:cxn modelId="{E868B6D4-451B-49F6-85DB-07D50C78FA66}" type="presOf" srcId="{60B8300D-5833-498F-A74F-6AA10CD0DD7F}" destId="{E2B946A5-4E10-44C0-B8D0-462B55153502}" srcOrd="0" destOrd="0" presId="urn:microsoft.com/office/officeart/2009/3/layout/DescendingProcess"/>
    <dgm:cxn modelId="{1C98451F-984D-413C-B646-A71A16E8389E}" type="presParOf" srcId="{E1A76174-069C-466B-8D74-2D6D6A768B7C}" destId="{50BE14DD-FB2E-41FE-B6B3-5E61CC872061}" srcOrd="0" destOrd="0" presId="urn:microsoft.com/office/officeart/2009/3/layout/DescendingProcess"/>
    <dgm:cxn modelId="{FA7FE422-4936-44E5-BCDE-596A3507DC34}" type="presParOf" srcId="{E1A76174-069C-466B-8D74-2D6D6A768B7C}" destId="{1F471578-5926-4ED7-8E09-6657C6B3D0EB}" srcOrd="1" destOrd="0" presId="urn:microsoft.com/office/officeart/2009/3/layout/DescendingProcess"/>
    <dgm:cxn modelId="{BA5DDC88-1121-4E14-B00C-A02BFCC18E29}" type="presParOf" srcId="{E1A76174-069C-466B-8D74-2D6D6A768B7C}" destId="{2793AB51-D2FC-4483-B3B9-CC96C3D69BF2}" srcOrd="2" destOrd="0" presId="urn:microsoft.com/office/officeart/2009/3/layout/DescendingProcess"/>
    <dgm:cxn modelId="{DBFE91F8-38F3-4A8F-9F7F-B7F769047551}" type="presParOf" srcId="{E1A76174-069C-466B-8D74-2D6D6A768B7C}" destId="{5FDC1243-C597-42C7-BD54-512BD1204744}" srcOrd="3" destOrd="0" presId="urn:microsoft.com/office/officeart/2009/3/layout/DescendingProcess"/>
    <dgm:cxn modelId="{5CBCD934-CE05-44A9-8784-71A6A932AC84}" type="presParOf" srcId="{5FDC1243-C597-42C7-BD54-512BD1204744}" destId="{4E254912-4FB8-456C-B82D-C1F65A120C5E}" srcOrd="0" destOrd="0" presId="urn:microsoft.com/office/officeart/2009/3/layout/DescendingProcess"/>
    <dgm:cxn modelId="{10AECB4D-992A-4A40-9216-E11938EBCFB8}" type="presParOf" srcId="{E1A76174-069C-466B-8D74-2D6D6A768B7C}" destId="{3AE23CBE-C287-457D-8A25-FCA92563FCE2}" srcOrd="4" destOrd="0" presId="urn:microsoft.com/office/officeart/2009/3/layout/DescendingProcess"/>
    <dgm:cxn modelId="{E0F13DA3-9998-440D-9E57-863E61D13994}" type="presParOf" srcId="{E1A76174-069C-466B-8D74-2D6D6A768B7C}" destId="{F9195E01-D13D-4626-A843-905B3CCB9C46}" srcOrd="5" destOrd="0" presId="urn:microsoft.com/office/officeart/2009/3/layout/DescendingProcess"/>
    <dgm:cxn modelId="{D8D954C2-52C9-4ADB-AD8D-8C2900E09E92}" type="presParOf" srcId="{F9195E01-D13D-4626-A843-905B3CCB9C46}" destId="{BAFD688E-B6E3-47F9-95CA-6E0460AC8138}" srcOrd="0" destOrd="0" presId="urn:microsoft.com/office/officeart/2009/3/layout/DescendingProcess"/>
    <dgm:cxn modelId="{BEFD76D5-B82E-4D89-834D-5A362BF67BB9}" type="presParOf" srcId="{E1A76174-069C-466B-8D74-2D6D6A768B7C}" destId="{268BD911-BD0C-4412-A21B-991BF80AF2CB}" srcOrd="6" destOrd="0" presId="urn:microsoft.com/office/officeart/2009/3/layout/DescendingProcess"/>
    <dgm:cxn modelId="{F99AD45E-64F7-456F-95E7-B811A7487BFD}" type="presParOf" srcId="{E1A76174-069C-466B-8D74-2D6D6A768B7C}" destId="{ED681763-6DB9-4AC1-87E1-2C66944BE545}" srcOrd="7" destOrd="0" presId="urn:microsoft.com/office/officeart/2009/3/layout/DescendingProcess"/>
    <dgm:cxn modelId="{731935F2-68EE-4F1F-AADB-E724E2380AED}" type="presParOf" srcId="{ED681763-6DB9-4AC1-87E1-2C66944BE545}" destId="{E2B946A5-4E10-44C0-B8D0-462B55153502}" srcOrd="0" destOrd="0" presId="urn:microsoft.com/office/officeart/2009/3/layout/DescendingProcess"/>
    <dgm:cxn modelId="{D2523A23-CA22-4580-8575-8C35420DBAC6}" type="presParOf" srcId="{E1A76174-069C-466B-8D74-2D6D6A768B7C}" destId="{ADD6D5A9-03B7-42AB-A169-F660ECEDDF31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EC0F9C-175E-4A72-9874-EF8031C503BD}" type="doc">
      <dgm:prSet loTypeId="urn:microsoft.com/office/officeart/2005/8/layout/target1" loCatId="relationship" qsTypeId="urn:microsoft.com/office/officeart/2005/8/quickstyle/simple5" qsCatId="simple" csTypeId="urn:microsoft.com/office/officeart/2005/8/colors/accent6_3" csCatId="accent6" phldr="1"/>
      <dgm:spPr/>
    </dgm:pt>
    <dgm:pt modelId="{1106C8D0-12DB-4CEB-87E2-711F3C42D997}">
      <dgm:prSet phldrT="[Metin]"/>
      <dgm:spPr/>
      <dgm:t>
        <a:bodyPr/>
        <a:lstStyle/>
        <a:p>
          <a:pPr algn="ctr"/>
          <a:r>
            <a:rPr lang="tr-TR" dirty="0" smtClean="0"/>
            <a:t>Yeşil Teknoloji </a:t>
          </a:r>
        </a:p>
        <a:p>
          <a:pPr algn="ctr"/>
          <a:r>
            <a:rPr lang="tr-TR" dirty="0" smtClean="0"/>
            <a:t>/</a:t>
          </a:r>
          <a:r>
            <a:rPr lang="tr-TR" dirty="0" err="1" smtClean="0"/>
            <a:t>Green</a:t>
          </a:r>
          <a:r>
            <a:rPr lang="tr-TR" dirty="0" smtClean="0"/>
            <a:t> </a:t>
          </a:r>
          <a:r>
            <a:rPr lang="tr-TR" dirty="0" err="1" smtClean="0"/>
            <a:t>Technology</a:t>
          </a:r>
          <a:endParaRPr lang="tr-TR" dirty="0"/>
        </a:p>
      </dgm:t>
    </dgm:pt>
    <dgm:pt modelId="{5ECA4D63-A2DC-441C-A719-915FB51AF828}" type="parTrans" cxnId="{75CCA8C2-3677-4E94-AC18-1D117149FFE6}">
      <dgm:prSet/>
      <dgm:spPr/>
      <dgm:t>
        <a:bodyPr/>
        <a:lstStyle/>
        <a:p>
          <a:pPr algn="ctr"/>
          <a:endParaRPr lang="tr-TR"/>
        </a:p>
      </dgm:t>
    </dgm:pt>
    <dgm:pt modelId="{DFEFB468-BB3F-454B-8351-3C13435FC3EB}" type="sibTrans" cxnId="{75CCA8C2-3677-4E94-AC18-1D117149FFE6}">
      <dgm:prSet/>
      <dgm:spPr/>
      <dgm:t>
        <a:bodyPr/>
        <a:lstStyle/>
        <a:p>
          <a:pPr algn="ctr"/>
          <a:endParaRPr lang="tr-TR"/>
        </a:p>
      </dgm:t>
    </dgm:pt>
    <dgm:pt modelId="{031631F3-865D-4808-965A-D26B0D09F8FE}">
      <dgm:prSet phldrT="[Metin]"/>
      <dgm:spPr/>
      <dgm:t>
        <a:bodyPr/>
        <a:lstStyle/>
        <a:p>
          <a:pPr algn="ctr"/>
          <a:r>
            <a:rPr lang="tr-TR" dirty="0" smtClean="0"/>
            <a:t>Yeşil Çevre </a:t>
          </a:r>
        </a:p>
        <a:p>
          <a:pPr algn="ctr"/>
          <a:r>
            <a:rPr lang="tr-TR" dirty="0" smtClean="0"/>
            <a:t>/</a:t>
          </a:r>
          <a:r>
            <a:rPr lang="tr-TR" dirty="0" err="1" smtClean="0"/>
            <a:t>Green</a:t>
          </a:r>
          <a:r>
            <a:rPr lang="tr-TR" dirty="0" smtClean="0"/>
            <a:t> Environment</a:t>
          </a:r>
          <a:endParaRPr lang="tr-TR" dirty="0"/>
        </a:p>
      </dgm:t>
    </dgm:pt>
    <dgm:pt modelId="{9BDCA794-559F-41A3-B35B-61BE40F919F2}" type="parTrans" cxnId="{EAA2B483-C856-4FC6-9D1E-71324C664387}">
      <dgm:prSet/>
      <dgm:spPr/>
      <dgm:t>
        <a:bodyPr/>
        <a:lstStyle/>
        <a:p>
          <a:pPr algn="ctr"/>
          <a:endParaRPr lang="tr-TR"/>
        </a:p>
      </dgm:t>
    </dgm:pt>
    <dgm:pt modelId="{106BB9EF-194E-4465-830B-7BE9ADB02CB6}" type="sibTrans" cxnId="{EAA2B483-C856-4FC6-9D1E-71324C664387}">
      <dgm:prSet/>
      <dgm:spPr/>
      <dgm:t>
        <a:bodyPr/>
        <a:lstStyle/>
        <a:p>
          <a:pPr algn="ctr"/>
          <a:endParaRPr lang="tr-TR"/>
        </a:p>
      </dgm:t>
    </dgm:pt>
    <dgm:pt modelId="{F11996C9-F389-49C4-832B-FCB58F3D9D82}">
      <dgm:prSet phldrT="[Metin]"/>
      <dgm:spPr/>
      <dgm:t>
        <a:bodyPr/>
        <a:lstStyle/>
        <a:p>
          <a:pPr algn="ctr"/>
          <a:r>
            <a:rPr lang="tr-TR" dirty="0" smtClean="0"/>
            <a:t>Yeşil Yatırım </a:t>
          </a:r>
        </a:p>
        <a:p>
          <a:pPr algn="ctr"/>
          <a:r>
            <a:rPr lang="tr-TR" dirty="0" smtClean="0"/>
            <a:t>/</a:t>
          </a:r>
          <a:r>
            <a:rPr lang="tr-TR" dirty="0" err="1" smtClean="0"/>
            <a:t>Green</a:t>
          </a:r>
          <a:r>
            <a:rPr lang="tr-TR" dirty="0" smtClean="0"/>
            <a:t> </a:t>
          </a:r>
          <a:r>
            <a:rPr lang="tr-TR" dirty="0" err="1" smtClean="0"/>
            <a:t>Investment</a:t>
          </a:r>
          <a:endParaRPr lang="tr-TR" dirty="0"/>
        </a:p>
      </dgm:t>
    </dgm:pt>
    <dgm:pt modelId="{36BB40AD-F06E-482A-94D3-EE078832CAB2}" type="sibTrans" cxnId="{C9EAB727-A983-4D75-B697-9E84A2E477C8}">
      <dgm:prSet/>
      <dgm:spPr/>
      <dgm:t>
        <a:bodyPr/>
        <a:lstStyle/>
        <a:p>
          <a:pPr algn="ctr"/>
          <a:endParaRPr lang="tr-TR"/>
        </a:p>
      </dgm:t>
    </dgm:pt>
    <dgm:pt modelId="{3914109F-F040-478B-B87B-0110C7702F42}" type="parTrans" cxnId="{C9EAB727-A983-4D75-B697-9E84A2E477C8}">
      <dgm:prSet/>
      <dgm:spPr/>
      <dgm:t>
        <a:bodyPr/>
        <a:lstStyle/>
        <a:p>
          <a:pPr algn="ctr"/>
          <a:endParaRPr lang="tr-TR"/>
        </a:p>
      </dgm:t>
    </dgm:pt>
    <dgm:pt modelId="{2C30041D-6D19-4860-9BFF-B7716DEC6D1D}" type="pres">
      <dgm:prSet presAssocID="{16EC0F9C-175E-4A72-9874-EF8031C503BD}" presName="composite" presStyleCnt="0">
        <dgm:presLayoutVars>
          <dgm:chMax val="5"/>
          <dgm:dir/>
          <dgm:resizeHandles val="exact"/>
        </dgm:presLayoutVars>
      </dgm:prSet>
      <dgm:spPr/>
    </dgm:pt>
    <dgm:pt modelId="{8995C43E-2163-4919-8776-6D4CC12E4BE8}" type="pres">
      <dgm:prSet presAssocID="{1106C8D0-12DB-4CEB-87E2-711F3C42D997}" presName="circle1" presStyleLbl="lnNode1" presStyleIdx="0" presStyleCnt="3"/>
      <dgm:spPr/>
    </dgm:pt>
    <dgm:pt modelId="{427CDE46-98B2-4772-B25D-3883A4CB633D}" type="pres">
      <dgm:prSet presAssocID="{1106C8D0-12DB-4CEB-87E2-711F3C42D997}" presName="text1" presStyleLbl="revTx" presStyleIdx="0" presStyleCnt="3" custScaleX="117143" custScaleY="557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075941-E4B9-4974-8156-B25850407F12}" type="pres">
      <dgm:prSet presAssocID="{1106C8D0-12DB-4CEB-87E2-711F3C42D997}" presName="line1" presStyleLbl="callout" presStyleIdx="0" presStyleCnt="6"/>
      <dgm:spPr/>
    </dgm:pt>
    <dgm:pt modelId="{D519F221-A68F-406A-A526-0D3888BF15F0}" type="pres">
      <dgm:prSet presAssocID="{1106C8D0-12DB-4CEB-87E2-711F3C42D997}" presName="d1" presStyleLbl="callout" presStyleIdx="1" presStyleCnt="6"/>
      <dgm:spPr>
        <a:ln>
          <a:solidFill>
            <a:schemeClr val="accent2">
              <a:lumMod val="75000"/>
            </a:schemeClr>
          </a:solidFill>
        </a:ln>
      </dgm:spPr>
    </dgm:pt>
    <dgm:pt modelId="{43AD495F-DB8A-4949-866E-BF672D94E1B7}" type="pres">
      <dgm:prSet presAssocID="{F11996C9-F389-49C4-832B-FCB58F3D9D82}" presName="circle2" presStyleLbl="lnNode1" presStyleIdx="1" presStyleCnt="3"/>
      <dgm:spPr/>
    </dgm:pt>
    <dgm:pt modelId="{15A142D5-0542-4C43-BDEE-9A7545897B28}" type="pres">
      <dgm:prSet presAssocID="{F11996C9-F389-49C4-832B-FCB58F3D9D82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DFF7B9-0CE0-4173-82B8-49C0F88CA9B9}" type="pres">
      <dgm:prSet presAssocID="{F11996C9-F389-49C4-832B-FCB58F3D9D82}" presName="line2" presStyleLbl="callout" presStyleIdx="2" presStyleCnt="6"/>
      <dgm:spPr/>
    </dgm:pt>
    <dgm:pt modelId="{12D8C1BC-A1F6-4F1E-9839-FDFE7E124D3D}" type="pres">
      <dgm:prSet presAssocID="{F11996C9-F389-49C4-832B-FCB58F3D9D82}" presName="d2" presStyleLbl="callout" presStyleIdx="3" presStyleCnt="6"/>
      <dgm:spPr>
        <a:ln>
          <a:solidFill>
            <a:schemeClr val="accent2">
              <a:lumMod val="75000"/>
            </a:schemeClr>
          </a:solidFill>
        </a:ln>
      </dgm:spPr>
    </dgm:pt>
    <dgm:pt modelId="{B3DE7FCB-A0B1-4477-B360-E5DDA7B0A024}" type="pres">
      <dgm:prSet presAssocID="{031631F3-865D-4808-965A-D26B0D09F8FE}" presName="circle3" presStyleLbl="lnNode1" presStyleIdx="2" presStyleCnt="3" custLinFactNeighborX="839" custLinFactNeighborY="-280"/>
      <dgm:spPr/>
    </dgm:pt>
    <dgm:pt modelId="{D5145DF1-DEB5-42DD-9BBD-62DA905F8870}" type="pres">
      <dgm:prSet presAssocID="{031631F3-865D-4808-965A-D26B0D09F8FE}" presName="text3" presStyleLbl="revTx" presStyleIdx="2" presStyleCnt="3" custScaleX="1358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5A420A-70DD-4BD1-BE0C-07D6D544C199}" type="pres">
      <dgm:prSet presAssocID="{031631F3-865D-4808-965A-D26B0D09F8FE}" presName="line3" presStyleLbl="callout" presStyleIdx="4" presStyleCnt="6"/>
      <dgm:spPr/>
    </dgm:pt>
    <dgm:pt modelId="{A0A8C5E9-1DA8-40CE-9C2C-FF1A2848ACF2}" type="pres">
      <dgm:prSet presAssocID="{031631F3-865D-4808-965A-D26B0D09F8FE}" presName="d3" presStyleLbl="callout" presStyleIdx="5" presStyleCnt="6"/>
      <dgm:spPr>
        <a:ln>
          <a:solidFill>
            <a:schemeClr val="accent2">
              <a:lumMod val="75000"/>
            </a:schemeClr>
          </a:solidFill>
        </a:ln>
      </dgm:spPr>
    </dgm:pt>
  </dgm:ptLst>
  <dgm:cxnLst>
    <dgm:cxn modelId="{5788E7BE-C156-4630-BE3C-6E859DDFECBB}" type="presOf" srcId="{F11996C9-F389-49C4-832B-FCB58F3D9D82}" destId="{15A142D5-0542-4C43-BDEE-9A7545897B28}" srcOrd="0" destOrd="0" presId="urn:microsoft.com/office/officeart/2005/8/layout/target1"/>
    <dgm:cxn modelId="{95823537-2827-441F-886D-681608307B06}" type="presOf" srcId="{16EC0F9C-175E-4A72-9874-EF8031C503BD}" destId="{2C30041D-6D19-4860-9BFF-B7716DEC6D1D}" srcOrd="0" destOrd="0" presId="urn:microsoft.com/office/officeart/2005/8/layout/target1"/>
    <dgm:cxn modelId="{AF5EC3DA-C142-4F97-91E8-1CDB5B04A54E}" type="presOf" srcId="{031631F3-865D-4808-965A-D26B0D09F8FE}" destId="{D5145DF1-DEB5-42DD-9BBD-62DA905F8870}" srcOrd="0" destOrd="0" presId="urn:microsoft.com/office/officeart/2005/8/layout/target1"/>
    <dgm:cxn modelId="{EAA2B483-C856-4FC6-9D1E-71324C664387}" srcId="{16EC0F9C-175E-4A72-9874-EF8031C503BD}" destId="{031631F3-865D-4808-965A-D26B0D09F8FE}" srcOrd="2" destOrd="0" parTransId="{9BDCA794-559F-41A3-B35B-61BE40F919F2}" sibTransId="{106BB9EF-194E-4465-830B-7BE9ADB02CB6}"/>
    <dgm:cxn modelId="{7B9245D3-1D6A-417C-A35D-56193AC93272}" type="presOf" srcId="{1106C8D0-12DB-4CEB-87E2-711F3C42D997}" destId="{427CDE46-98B2-4772-B25D-3883A4CB633D}" srcOrd="0" destOrd="0" presId="urn:microsoft.com/office/officeart/2005/8/layout/target1"/>
    <dgm:cxn modelId="{C9EAB727-A983-4D75-B697-9E84A2E477C8}" srcId="{16EC0F9C-175E-4A72-9874-EF8031C503BD}" destId="{F11996C9-F389-49C4-832B-FCB58F3D9D82}" srcOrd="1" destOrd="0" parTransId="{3914109F-F040-478B-B87B-0110C7702F42}" sibTransId="{36BB40AD-F06E-482A-94D3-EE078832CAB2}"/>
    <dgm:cxn modelId="{75CCA8C2-3677-4E94-AC18-1D117149FFE6}" srcId="{16EC0F9C-175E-4A72-9874-EF8031C503BD}" destId="{1106C8D0-12DB-4CEB-87E2-711F3C42D997}" srcOrd="0" destOrd="0" parTransId="{5ECA4D63-A2DC-441C-A719-915FB51AF828}" sibTransId="{DFEFB468-BB3F-454B-8351-3C13435FC3EB}"/>
    <dgm:cxn modelId="{3DE67E4D-7D39-49F2-AFBC-183B59149532}" type="presParOf" srcId="{2C30041D-6D19-4860-9BFF-B7716DEC6D1D}" destId="{8995C43E-2163-4919-8776-6D4CC12E4BE8}" srcOrd="0" destOrd="0" presId="urn:microsoft.com/office/officeart/2005/8/layout/target1"/>
    <dgm:cxn modelId="{085C265A-50CE-4B44-BC1A-2DA811585628}" type="presParOf" srcId="{2C30041D-6D19-4860-9BFF-B7716DEC6D1D}" destId="{427CDE46-98B2-4772-B25D-3883A4CB633D}" srcOrd="1" destOrd="0" presId="urn:microsoft.com/office/officeart/2005/8/layout/target1"/>
    <dgm:cxn modelId="{C40AF73B-F3F6-4FE2-9EA1-F7693E2E61B1}" type="presParOf" srcId="{2C30041D-6D19-4860-9BFF-B7716DEC6D1D}" destId="{50075941-E4B9-4974-8156-B25850407F12}" srcOrd="2" destOrd="0" presId="urn:microsoft.com/office/officeart/2005/8/layout/target1"/>
    <dgm:cxn modelId="{CA4D5835-5DF6-445E-9339-398AF64BE4F7}" type="presParOf" srcId="{2C30041D-6D19-4860-9BFF-B7716DEC6D1D}" destId="{D519F221-A68F-406A-A526-0D3888BF15F0}" srcOrd="3" destOrd="0" presId="urn:microsoft.com/office/officeart/2005/8/layout/target1"/>
    <dgm:cxn modelId="{32B9C215-B9D1-42C7-A812-64A58CC77F31}" type="presParOf" srcId="{2C30041D-6D19-4860-9BFF-B7716DEC6D1D}" destId="{43AD495F-DB8A-4949-866E-BF672D94E1B7}" srcOrd="4" destOrd="0" presId="urn:microsoft.com/office/officeart/2005/8/layout/target1"/>
    <dgm:cxn modelId="{CBDAD357-769C-4C49-A8A5-0E9AFCD14C30}" type="presParOf" srcId="{2C30041D-6D19-4860-9BFF-B7716DEC6D1D}" destId="{15A142D5-0542-4C43-BDEE-9A7545897B28}" srcOrd="5" destOrd="0" presId="urn:microsoft.com/office/officeart/2005/8/layout/target1"/>
    <dgm:cxn modelId="{749BAAA7-FC68-4F18-A344-CEEBA50D1A4D}" type="presParOf" srcId="{2C30041D-6D19-4860-9BFF-B7716DEC6D1D}" destId="{BADFF7B9-0CE0-4173-82B8-49C0F88CA9B9}" srcOrd="6" destOrd="0" presId="urn:microsoft.com/office/officeart/2005/8/layout/target1"/>
    <dgm:cxn modelId="{FA3DBCE9-7417-4007-BC57-E6762155CEF1}" type="presParOf" srcId="{2C30041D-6D19-4860-9BFF-B7716DEC6D1D}" destId="{12D8C1BC-A1F6-4F1E-9839-FDFE7E124D3D}" srcOrd="7" destOrd="0" presId="urn:microsoft.com/office/officeart/2005/8/layout/target1"/>
    <dgm:cxn modelId="{CD827F6C-B32B-4DB3-A41C-8C94B519865A}" type="presParOf" srcId="{2C30041D-6D19-4860-9BFF-B7716DEC6D1D}" destId="{B3DE7FCB-A0B1-4477-B360-E5DDA7B0A024}" srcOrd="8" destOrd="0" presId="urn:microsoft.com/office/officeart/2005/8/layout/target1"/>
    <dgm:cxn modelId="{F57F3AD4-D23E-44C8-9811-B1B4C379FD0B}" type="presParOf" srcId="{2C30041D-6D19-4860-9BFF-B7716DEC6D1D}" destId="{D5145DF1-DEB5-42DD-9BBD-62DA905F8870}" srcOrd="9" destOrd="0" presId="urn:microsoft.com/office/officeart/2005/8/layout/target1"/>
    <dgm:cxn modelId="{1F2311A8-AC00-49AF-AC4D-CA4791A0FE6B}" type="presParOf" srcId="{2C30041D-6D19-4860-9BFF-B7716DEC6D1D}" destId="{005A420A-70DD-4BD1-BE0C-07D6D544C199}" srcOrd="10" destOrd="0" presId="urn:microsoft.com/office/officeart/2005/8/layout/target1"/>
    <dgm:cxn modelId="{A7719342-9421-4513-AD98-3377F56255AA}" type="presParOf" srcId="{2C30041D-6D19-4860-9BFF-B7716DEC6D1D}" destId="{A0A8C5E9-1DA8-40CE-9C2C-FF1A2848ACF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091C1-0339-428A-A174-CFBD0046BD8E}">
      <dsp:nvSpPr>
        <dsp:cNvPr id="0" name=""/>
        <dsp:cNvSpPr/>
      </dsp:nvSpPr>
      <dsp:spPr>
        <a:xfrm>
          <a:off x="790366" y="1973"/>
          <a:ext cx="1561043" cy="15610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TEKNOLOJİ /</a:t>
          </a:r>
          <a:r>
            <a:rPr lang="tr-TR" sz="1700" kern="1200" dirty="0" err="1" smtClean="0"/>
            <a:t>Technology</a:t>
          </a:r>
          <a:endParaRPr lang="tr-TR" sz="1700" kern="1200" dirty="0"/>
        </a:p>
      </dsp:txBody>
      <dsp:txXfrm>
        <a:off x="1018975" y="230582"/>
        <a:ext cx="1103825" cy="1103825"/>
      </dsp:txXfrm>
    </dsp:sp>
    <dsp:sp modelId="{BA3C75B0-F84A-468A-AA3F-88BDA7DC0FB3}">
      <dsp:nvSpPr>
        <dsp:cNvPr id="0" name=""/>
        <dsp:cNvSpPr/>
      </dsp:nvSpPr>
      <dsp:spPr>
        <a:xfrm>
          <a:off x="1118185" y="1689773"/>
          <a:ext cx="905405" cy="905405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238196" y="2036000"/>
        <a:ext cx="665383" cy="212951"/>
      </dsp:txXfrm>
    </dsp:sp>
    <dsp:sp modelId="{E62623C7-3F9B-4FF0-8DB0-0CA96470490B}">
      <dsp:nvSpPr>
        <dsp:cNvPr id="0" name=""/>
        <dsp:cNvSpPr/>
      </dsp:nvSpPr>
      <dsp:spPr>
        <a:xfrm>
          <a:off x="790366" y="2721935"/>
          <a:ext cx="1561043" cy="1561043"/>
        </a:xfrm>
        <a:prstGeom prst="ellipse">
          <a:avLst/>
        </a:prstGeom>
        <a:gradFill rotWithShape="0">
          <a:gsLst>
            <a:gs pos="0">
              <a:schemeClr val="accent2">
                <a:hueOff val="-734515"/>
                <a:satOff val="-16247"/>
                <a:lumOff val="-323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734515"/>
                <a:satOff val="-16247"/>
                <a:lumOff val="-323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NÜFUS /</a:t>
          </a:r>
          <a:r>
            <a:rPr lang="tr-TR" sz="1700" kern="1200" dirty="0" err="1" smtClean="0"/>
            <a:t>Population</a:t>
          </a:r>
          <a:endParaRPr lang="tr-TR" sz="1700" kern="1200" dirty="0"/>
        </a:p>
      </dsp:txBody>
      <dsp:txXfrm>
        <a:off x="1018975" y="2950544"/>
        <a:ext cx="1103825" cy="1103825"/>
      </dsp:txXfrm>
    </dsp:sp>
    <dsp:sp modelId="{2E1D9907-7E63-435C-9614-DD8F81B7FC50}">
      <dsp:nvSpPr>
        <dsp:cNvPr id="0" name=""/>
        <dsp:cNvSpPr/>
      </dsp:nvSpPr>
      <dsp:spPr>
        <a:xfrm>
          <a:off x="2585566" y="1852122"/>
          <a:ext cx="496411" cy="5807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69031"/>
                <a:satOff val="-32495"/>
                <a:lumOff val="-647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1469031"/>
                <a:satOff val="-32495"/>
                <a:lumOff val="-647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2585566" y="1968264"/>
        <a:ext cx="347488" cy="348424"/>
      </dsp:txXfrm>
    </dsp:sp>
    <dsp:sp modelId="{AF44D946-9A96-4858-8D26-A014BB6CF9F3}">
      <dsp:nvSpPr>
        <dsp:cNvPr id="0" name=""/>
        <dsp:cNvSpPr/>
      </dsp:nvSpPr>
      <dsp:spPr>
        <a:xfrm>
          <a:off x="3288036" y="581432"/>
          <a:ext cx="3122087" cy="3122087"/>
        </a:xfrm>
        <a:prstGeom prst="ellipse">
          <a:avLst/>
        </a:prstGeom>
        <a:gradFill rotWithShape="0">
          <a:gsLst>
            <a:gs pos="0">
              <a:schemeClr val="accent2">
                <a:hueOff val="-1469031"/>
                <a:satOff val="-32495"/>
                <a:lumOff val="-647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1469031"/>
                <a:satOff val="-32495"/>
                <a:lumOff val="-647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DAHA FAZLA ELEKTRONİK ÜRÜN KULLANIMI /</a:t>
          </a:r>
          <a:r>
            <a:rPr lang="tr-TR" sz="2500" kern="1200" dirty="0" err="1" smtClean="0"/>
            <a:t>More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electronic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product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usage</a:t>
          </a:r>
          <a:endParaRPr lang="tr-TR" sz="2500" kern="1200" dirty="0"/>
        </a:p>
      </dsp:txBody>
      <dsp:txXfrm>
        <a:off x="3745255" y="1038651"/>
        <a:ext cx="2207649" cy="2207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76DAF-5CEA-41D2-A332-CF1BCB4D7AA7}">
      <dsp:nvSpPr>
        <dsp:cNvPr id="0" name=""/>
        <dsp:cNvSpPr/>
      </dsp:nvSpPr>
      <dsp:spPr>
        <a:xfrm>
          <a:off x="0" y="0"/>
          <a:ext cx="6086167" cy="2092618"/>
        </a:xfrm>
        <a:prstGeom prst="rightArrow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85F51-FD4C-457B-81CB-4E9C8CF63330}">
      <dsp:nvSpPr>
        <dsp:cNvPr id="0" name=""/>
        <dsp:cNvSpPr/>
      </dsp:nvSpPr>
      <dsp:spPr>
        <a:xfrm>
          <a:off x="491418" y="562353"/>
          <a:ext cx="5051994" cy="1046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ELEKTRONİK ATIK YÖNETMİ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/E-WASTE MANAGEMENT</a:t>
          </a:r>
          <a:endParaRPr lang="tr-TR" sz="2000" kern="1200" dirty="0"/>
        </a:p>
      </dsp:txBody>
      <dsp:txXfrm>
        <a:off x="491418" y="562353"/>
        <a:ext cx="5051994" cy="1046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ECC6E-144E-4E05-B192-A49ADAA753A6}">
      <dsp:nvSpPr>
        <dsp:cNvPr id="0" name=""/>
        <dsp:cNvSpPr/>
      </dsp:nvSpPr>
      <dsp:spPr>
        <a:xfrm>
          <a:off x="1364003" y="-24449"/>
          <a:ext cx="4295857" cy="4295857"/>
        </a:xfrm>
        <a:prstGeom prst="circularArrow">
          <a:avLst>
            <a:gd name="adj1" fmla="val 5544"/>
            <a:gd name="adj2" fmla="val 330680"/>
            <a:gd name="adj3" fmla="val 13793825"/>
            <a:gd name="adj4" fmla="val 17375080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91923-6264-4A20-8583-FDBBE84C035E}">
      <dsp:nvSpPr>
        <dsp:cNvPr id="0" name=""/>
        <dsp:cNvSpPr/>
      </dsp:nvSpPr>
      <dsp:spPr>
        <a:xfrm>
          <a:off x="2513912" y="1589"/>
          <a:ext cx="1996039" cy="9980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Çevre ve İnsan Sağlığı /Environment </a:t>
          </a:r>
          <a:r>
            <a:rPr lang="tr-TR" sz="1500" kern="1200" dirty="0" err="1" smtClean="0"/>
            <a:t>and</a:t>
          </a:r>
          <a:r>
            <a:rPr lang="tr-TR" sz="1500" kern="1200" dirty="0" smtClean="0"/>
            <a:t> Human </a:t>
          </a:r>
          <a:r>
            <a:rPr lang="tr-TR" sz="1500" kern="1200" dirty="0" err="1" smtClean="0"/>
            <a:t>Health</a:t>
          </a:r>
          <a:endParaRPr lang="tr-TR" sz="1500" kern="1200" dirty="0"/>
        </a:p>
      </dsp:txBody>
      <dsp:txXfrm>
        <a:off x="2562631" y="50308"/>
        <a:ext cx="1898601" cy="900581"/>
      </dsp:txXfrm>
    </dsp:sp>
    <dsp:sp modelId="{183E955F-F685-4D7F-AE2A-9582B93A510E}">
      <dsp:nvSpPr>
        <dsp:cNvPr id="0" name=""/>
        <dsp:cNvSpPr/>
      </dsp:nvSpPr>
      <dsp:spPr>
        <a:xfrm>
          <a:off x="4256174" y="1267416"/>
          <a:ext cx="1996039" cy="998019"/>
        </a:xfrm>
        <a:prstGeom prst="roundRect">
          <a:avLst/>
        </a:prstGeom>
        <a:solidFill>
          <a:schemeClr val="accent2">
            <a:hueOff val="-367258"/>
            <a:satOff val="-8124"/>
            <a:lumOff val="-16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Ekonomi /</a:t>
          </a:r>
          <a:r>
            <a:rPr lang="tr-TR" sz="1500" kern="1200" dirty="0" err="1" smtClean="0"/>
            <a:t>Economy</a:t>
          </a:r>
          <a:endParaRPr lang="tr-TR" sz="1500" kern="1200" dirty="0"/>
        </a:p>
      </dsp:txBody>
      <dsp:txXfrm>
        <a:off x="4304893" y="1316135"/>
        <a:ext cx="1898601" cy="900581"/>
      </dsp:txXfrm>
    </dsp:sp>
    <dsp:sp modelId="{3BAE02C9-5A45-46BE-92E1-E5E14635BFD9}">
      <dsp:nvSpPr>
        <dsp:cNvPr id="0" name=""/>
        <dsp:cNvSpPr/>
      </dsp:nvSpPr>
      <dsp:spPr>
        <a:xfrm>
          <a:off x="3590689" y="3315567"/>
          <a:ext cx="1996039" cy="998019"/>
        </a:xfrm>
        <a:prstGeom prst="roundRect">
          <a:avLst/>
        </a:prstGeom>
        <a:solidFill>
          <a:schemeClr val="accent2">
            <a:hueOff val="-734515"/>
            <a:satOff val="-16247"/>
            <a:lumOff val="-323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İstihdam /</a:t>
          </a:r>
          <a:r>
            <a:rPr lang="tr-TR" sz="1500" kern="1200" dirty="0" err="1" smtClean="0"/>
            <a:t>Employment</a:t>
          </a:r>
          <a:endParaRPr lang="tr-TR" sz="1500" kern="1200" dirty="0"/>
        </a:p>
      </dsp:txBody>
      <dsp:txXfrm>
        <a:off x="3639408" y="3364286"/>
        <a:ext cx="1898601" cy="900581"/>
      </dsp:txXfrm>
    </dsp:sp>
    <dsp:sp modelId="{BFA29C10-A8E3-4A16-95F7-F06CAA79DDB0}">
      <dsp:nvSpPr>
        <dsp:cNvPr id="0" name=""/>
        <dsp:cNvSpPr/>
      </dsp:nvSpPr>
      <dsp:spPr>
        <a:xfrm>
          <a:off x="1437135" y="3315567"/>
          <a:ext cx="1996039" cy="998019"/>
        </a:xfrm>
        <a:prstGeom prst="roundRect">
          <a:avLst/>
        </a:prstGeom>
        <a:solidFill>
          <a:schemeClr val="accent2">
            <a:hueOff val="-1101773"/>
            <a:satOff val="-24371"/>
            <a:lumOff val="-48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Sürdürülebilir Üretim ve Tüketim /</a:t>
          </a:r>
          <a:r>
            <a:rPr lang="tr-TR" sz="1500" kern="1200" dirty="0" err="1" smtClean="0"/>
            <a:t>Sustainable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production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and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consumption</a:t>
          </a:r>
          <a:endParaRPr lang="tr-TR" sz="1500" kern="1200" dirty="0"/>
        </a:p>
      </dsp:txBody>
      <dsp:txXfrm>
        <a:off x="1485854" y="3364286"/>
        <a:ext cx="1898601" cy="900581"/>
      </dsp:txXfrm>
    </dsp:sp>
    <dsp:sp modelId="{313439AD-32C4-42B0-AF2E-FBA35E228209}">
      <dsp:nvSpPr>
        <dsp:cNvPr id="0" name=""/>
        <dsp:cNvSpPr/>
      </dsp:nvSpPr>
      <dsp:spPr>
        <a:xfrm>
          <a:off x="771650" y="1267416"/>
          <a:ext cx="1996039" cy="998019"/>
        </a:xfrm>
        <a:prstGeom prst="roundRect">
          <a:avLst/>
        </a:prstGeom>
        <a:solidFill>
          <a:schemeClr val="accent2">
            <a:hueOff val="-1469031"/>
            <a:satOff val="-32495"/>
            <a:lumOff val="-647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/>
            <a:t>İnovasyon</a:t>
          </a:r>
          <a:r>
            <a:rPr lang="tr-TR" sz="1500" kern="1200" dirty="0" smtClean="0"/>
            <a:t> /</a:t>
          </a:r>
          <a:r>
            <a:rPr lang="tr-TR" sz="1500" kern="1200" dirty="0" err="1" smtClean="0"/>
            <a:t>Inovation</a:t>
          </a:r>
          <a:endParaRPr lang="tr-TR" sz="1500" kern="1200" dirty="0"/>
        </a:p>
      </dsp:txBody>
      <dsp:txXfrm>
        <a:off x="820369" y="1316135"/>
        <a:ext cx="1898601" cy="9005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E14DD-FB2E-41FE-B6B3-5E61CC872061}">
      <dsp:nvSpPr>
        <dsp:cNvPr id="0" name=""/>
        <dsp:cNvSpPr/>
      </dsp:nvSpPr>
      <dsp:spPr>
        <a:xfrm rot="4396374">
          <a:off x="2270744" y="1078272"/>
          <a:ext cx="4677714" cy="3262122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54912-4FB8-456C-B82D-C1F65A120C5E}">
      <dsp:nvSpPr>
        <dsp:cNvPr id="0" name=""/>
        <dsp:cNvSpPr/>
      </dsp:nvSpPr>
      <dsp:spPr>
        <a:xfrm>
          <a:off x="4023030" y="1504221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FD688E-B6E3-47F9-95CA-6E0460AC8138}">
      <dsp:nvSpPr>
        <dsp:cNvPr id="0" name=""/>
        <dsp:cNvSpPr/>
      </dsp:nvSpPr>
      <dsp:spPr>
        <a:xfrm>
          <a:off x="4831875" y="2156629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946A5-4E10-44C0-B8D0-462B55153502}">
      <dsp:nvSpPr>
        <dsp:cNvPr id="0" name=""/>
        <dsp:cNvSpPr/>
      </dsp:nvSpPr>
      <dsp:spPr>
        <a:xfrm>
          <a:off x="5438061" y="2919577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71578-5926-4ED7-8E09-6657C6B3D0EB}">
      <dsp:nvSpPr>
        <dsp:cNvPr id="0" name=""/>
        <dsp:cNvSpPr/>
      </dsp:nvSpPr>
      <dsp:spPr>
        <a:xfrm>
          <a:off x="185954" y="0"/>
          <a:ext cx="5747817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Yeterli Sayıda Elektronik Ürün Kullanımı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/U</a:t>
          </a:r>
          <a:r>
            <a:rPr lang="en-US" sz="2200" kern="1200" dirty="0" smtClean="0"/>
            <a:t>se of sufficient number of electronic products</a:t>
          </a:r>
          <a:endParaRPr lang="tr-TR" sz="2200" kern="1200" dirty="0"/>
        </a:p>
      </dsp:txBody>
      <dsp:txXfrm>
        <a:off x="185954" y="0"/>
        <a:ext cx="5747817" cy="866986"/>
      </dsp:txXfrm>
    </dsp:sp>
    <dsp:sp modelId="{2793AB51-D2FC-4483-B3B9-CC96C3D69BF2}">
      <dsp:nvSpPr>
        <dsp:cNvPr id="0" name=""/>
        <dsp:cNvSpPr/>
      </dsp:nvSpPr>
      <dsp:spPr>
        <a:xfrm>
          <a:off x="4699009" y="1129792"/>
          <a:ext cx="3218688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Yeşil Enerji Tüketimi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/</a:t>
          </a:r>
          <a:r>
            <a:rPr lang="tr-TR" sz="2200" kern="1200" dirty="0" err="1" smtClean="0"/>
            <a:t>Green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energy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consumption</a:t>
          </a:r>
          <a:endParaRPr lang="tr-TR" sz="2200" kern="1200" dirty="0"/>
        </a:p>
      </dsp:txBody>
      <dsp:txXfrm>
        <a:off x="4699009" y="1129792"/>
        <a:ext cx="3218688" cy="866986"/>
      </dsp:txXfrm>
    </dsp:sp>
    <dsp:sp modelId="{3AE23CBE-C287-457D-8A25-FCA92563FCE2}">
      <dsp:nvSpPr>
        <dsp:cNvPr id="0" name=""/>
        <dsp:cNvSpPr/>
      </dsp:nvSpPr>
      <dsp:spPr>
        <a:xfrm>
          <a:off x="1683893" y="1782199"/>
          <a:ext cx="3109569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Yeniden Kullanım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/</a:t>
          </a:r>
          <a:r>
            <a:rPr lang="tr-TR" sz="2200" kern="1200" dirty="0" err="1" smtClean="0"/>
            <a:t>Reuse</a:t>
          </a:r>
          <a:endParaRPr lang="tr-TR" sz="2200" kern="1200" dirty="0"/>
        </a:p>
      </dsp:txBody>
      <dsp:txXfrm>
        <a:off x="1683893" y="1782199"/>
        <a:ext cx="3109569" cy="866986"/>
      </dsp:txXfrm>
    </dsp:sp>
    <dsp:sp modelId="{268BD911-BD0C-4412-A21B-991BF80AF2CB}">
      <dsp:nvSpPr>
        <dsp:cNvPr id="0" name=""/>
        <dsp:cNvSpPr/>
      </dsp:nvSpPr>
      <dsp:spPr>
        <a:xfrm>
          <a:off x="5654347" y="2545147"/>
          <a:ext cx="2559724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Geri Dönüşüm /</a:t>
          </a:r>
          <a:r>
            <a:rPr lang="tr-TR" sz="2200" kern="1200" dirty="0" err="1" smtClean="0"/>
            <a:t>Recycling</a:t>
          </a:r>
          <a:endParaRPr lang="tr-TR" sz="2200" kern="1200" dirty="0"/>
        </a:p>
      </dsp:txBody>
      <dsp:txXfrm>
        <a:off x="5654347" y="2545147"/>
        <a:ext cx="2559724" cy="866986"/>
      </dsp:txXfrm>
    </dsp:sp>
    <dsp:sp modelId="{ADD6D5A9-03B7-42AB-A169-F660ECEDDF31}">
      <dsp:nvSpPr>
        <dsp:cNvPr id="0" name=""/>
        <dsp:cNvSpPr/>
      </dsp:nvSpPr>
      <dsp:spPr>
        <a:xfrm>
          <a:off x="4937430" y="4551680"/>
          <a:ext cx="2980266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Daha Az Karbon Salınımı! /</a:t>
          </a:r>
          <a:r>
            <a:rPr lang="tr-TR" sz="2200" kern="1200" dirty="0" err="1" smtClean="0"/>
            <a:t>Less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carbon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emissions</a:t>
          </a:r>
          <a:endParaRPr lang="tr-TR" sz="2200" kern="1200" dirty="0"/>
        </a:p>
      </dsp:txBody>
      <dsp:txXfrm>
        <a:off x="4937430" y="4551680"/>
        <a:ext cx="2980266" cy="8669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E7FCB-A0B1-4477-B360-E5DDA7B0A024}">
      <dsp:nvSpPr>
        <dsp:cNvPr id="0" name=""/>
        <dsp:cNvSpPr/>
      </dsp:nvSpPr>
      <dsp:spPr>
        <a:xfrm>
          <a:off x="1039173" y="1048967"/>
          <a:ext cx="3517211" cy="3517211"/>
        </a:xfrm>
        <a:prstGeom prst="ellipse">
          <a:avLst/>
        </a:prstGeom>
        <a:gradFill rotWithShape="0">
          <a:gsLst>
            <a:gs pos="0">
              <a:schemeClr val="accent6">
                <a:shade val="80000"/>
                <a:hueOff val="-106874"/>
                <a:satOff val="3811"/>
                <a:lumOff val="1918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shade val="80000"/>
                <a:hueOff val="-106874"/>
                <a:satOff val="3811"/>
                <a:lumOff val="1918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AD495F-DB8A-4949-866E-BF672D94E1B7}">
      <dsp:nvSpPr>
        <dsp:cNvPr id="0" name=""/>
        <dsp:cNvSpPr/>
      </dsp:nvSpPr>
      <dsp:spPr>
        <a:xfrm>
          <a:off x="1713106" y="1762258"/>
          <a:ext cx="2110326" cy="2110326"/>
        </a:xfrm>
        <a:prstGeom prst="ellipse">
          <a:avLst/>
        </a:prstGeom>
        <a:gradFill rotWithShape="0">
          <a:gsLst>
            <a:gs pos="0">
              <a:schemeClr val="accent6">
                <a:shade val="80000"/>
                <a:hueOff val="-53437"/>
                <a:satOff val="1905"/>
                <a:lumOff val="959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shade val="80000"/>
                <a:hueOff val="-53437"/>
                <a:satOff val="1905"/>
                <a:lumOff val="959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95C43E-2163-4919-8776-6D4CC12E4BE8}">
      <dsp:nvSpPr>
        <dsp:cNvPr id="0" name=""/>
        <dsp:cNvSpPr/>
      </dsp:nvSpPr>
      <dsp:spPr>
        <a:xfrm>
          <a:off x="2416548" y="2465700"/>
          <a:ext cx="703442" cy="703442"/>
        </a:xfrm>
        <a:prstGeom prst="ellipse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7CDE46-98B2-4772-B25D-3883A4CB633D}">
      <dsp:nvSpPr>
        <dsp:cNvPr id="0" name=""/>
        <dsp:cNvSpPr/>
      </dsp:nvSpPr>
      <dsp:spPr>
        <a:xfrm>
          <a:off x="4962338" y="113587"/>
          <a:ext cx="2060083" cy="571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Yeşil Teknoloji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/</a:t>
          </a:r>
          <a:r>
            <a:rPr lang="tr-TR" sz="1700" kern="1200" dirty="0" err="1" smtClean="0"/>
            <a:t>Green</a:t>
          </a:r>
          <a:r>
            <a:rPr lang="tr-TR" sz="1700" kern="1200" dirty="0" smtClean="0"/>
            <a:t> </a:t>
          </a:r>
          <a:r>
            <a:rPr lang="tr-TR" sz="1700" kern="1200" dirty="0" err="1" smtClean="0"/>
            <a:t>Technology</a:t>
          </a:r>
          <a:endParaRPr lang="tr-TR" sz="1700" kern="1200" dirty="0"/>
        </a:p>
      </dsp:txBody>
      <dsp:txXfrm>
        <a:off x="4962338" y="113587"/>
        <a:ext cx="2060083" cy="571502"/>
      </dsp:txXfrm>
    </dsp:sp>
    <dsp:sp modelId="{50075941-E4B9-4974-8156-B25850407F12}">
      <dsp:nvSpPr>
        <dsp:cNvPr id="0" name=""/>
        <dsp:cNvSpPr/>
      </dsp:nvSpPr>
      <dsp:spPr>
        <a:xfrm>
          <a:off x="4673425" y="399339"/>
          <a:ext cx="439651" cy="0"/>
        </a:xfrm>
        <a:prstGeom prst="line">
          <a:avLst/>
        </a:pr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519F221-A68F-406A-A526-0D3888BF15F0}">
      <dsp:nvSpPr>
        <dsp:cNvPr id="0" name=""/>
        <dsp:cNvSpPr/>
      </dsp:nvSpPr>
      <dsp:spPr>
        <a:xfrm rot="5400000">
          <a:off x="2511219" y="656974"/>
          <a:ext cx="2417496" cy="1903397"/>
        </a:xfrm>
        <a:prstGeom prst="line">
          <a:avLst/>
        </a:prstGeom>
        <a:noFill/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5A142D5-0542-4C43-BDEE-9A7545897B28}">
      <dsp:nvSpPr>
        <dsp:cNvPr id="0" name=""/>
        <dsp:cNvSpPr/>
      </dsp:nvSpPr>
      <dsp:spPr>
        <a:xfrm>
          <a:off x="5113076" y="912265"/>
          <a:ext cx="1758605" cy="1025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Yeşil Yatırım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/</a:t>
          </a:r>
          <a:r>
            <a:rPr lang="tr-TR" sz="1700" kern="1200" dirty="0" err="1" smtClean="0"/>
            <a:t>Green</a:t>
          </a:r>
          <a:r>
            <a:rPr lang="tr-TR" sz="1700" kern="1200" dirty="0" smtClean="0"/>
            <a:t> </a:t>
          </a:r>
          <a:r>
            <a:rPr lang="tr-TR" sz="1700" kern="1200" dirty="0" err="1" smtClean="0"/>
            <a:t>Investment</a:t>
          </a:r>
          <a:endParaRPr lang="tr-TR" sz="1700" kern="1200" dirty="0"/>
        </a:p>
      </dsp:txBody>
      <dsp:txXfrm>
        <a:off x="5113076" y="912265"/>
        <a:ext cx="1758605" cy="1025853"/>
      </dsp:txXfrm>
    </dsp:sp>
    <dsp:sp modelId="{BADFF7B9-0CE0-4173-82B8-49C0F88CA9B9}">
      <dsp:nvSpPr>
        <dsp:cNvPr id="0" name=""/>
        <dsp:cNvSpPr/>
      </dsp:nvSpPr>
      <dsp:spPr>
        <a:xfrm>
          <a:off x="4673425" y="1425192"/>
          <a:ext cx="439651" cy="0"/>
        </a:xfrm>
        <a:prstGeom prst="line">
          <a:avLst/>
        </a:pr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2D8C1BC-A1F6-4F1E-9839-FDFE7E124D3D}">
      <dsp:nvSpPr>
        <dsp:cNvPr id="0" name=""/>
        <dsp:cNvSpPr/>
      </dsp:nvSpPr>
      <dsp:spPr>
        <a:xfrm rot="5400000">
          <a:off x="3030125" y="1666824"/>
          <a:ext cx="1883818" cy="1399263"/>
        </a:xfrm>
        <a:prstGeom prst="line">
          <a:avLst/>
        </a:prstGeom>
        <a:noFill/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5145DF1-DEB5-42DD-9BBD-62DA905F8870}">
      <dsp:nvSpPr>
        <dsp:cNvPr id="0" name=""/>
        <dsp:cNvSpPr/>
      </dsp:nvSpPr>
      <dsp:spPr>
        <a:xfrm>
          <a:off x="4797873" y="1938118"/>
          <a:ext cx="2389012" cy="1025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Yeşil Çevre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/</a:t>
          </a:r>
          <a:r>
            <a:rPr lang="tr-TR" sz="1700" kern="1200" dirty="0" err="1" smtClean="0"/>
            <a:t>Green</a:t>
          </a:r>
          <a:r>
            <a:rPr lang="tr-TR" sz="1700" kern="1200" dirty="0" smtClean="0"/>
            <a:t> Environment</a:t>
          </a:r>
          <a:endParaRPr lang="tr-TR" sz="1700" kern="1200" dirty="0"/>
        </a:p>
      </dsp:txBody>
      <dsp:txXfrm>
        <a:off x="4797873" y="1938118"/>
        <a:ext cx="2389012" cy="1025853"/>
      </dsp:txXfrm>
    </dsp:sp>
    <dsp:sp modelId="{005A420A-70DD-4BD1-BE0C-07D6D544C199}">
      <dsp:nvSpPr>
        <dsp:cNvPr id="0" name=""/>
        <dsp:cNvSpPr/>
      </dsp:nvSpPr>
      <dsp:spPr>
        <a:xfrm>
          <a:off x="4673425" y="2451045"/>
          <a:ext cx="439651" cy="0"/>
        </a:xfrm>
        <a:prstGeom prst="line">
          <a:avLst/>
        </a:pr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0A8C5E9-1DA8-40CE-9C2C-FF1A2848ACF2}">
      <dsp:nvSpPr>
        <dsp:cNvPr id="0" name=""/>
        <dsp:cNvSpPr/>
      </dsp:nvSpPr>
      <dsp:spPr>
        <a:xfrm rot="5400000">
          <a:off x="3549676" y="2675854"/>
          <a:ext cx="1345919" cy="895130"/>
        </a:xfrm>
        <a:prstGeom prst="line">
          <a:avLst/>
        </a:prstGeom>
        <a:noFill/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67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96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20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5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017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125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500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028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71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31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14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56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60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09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77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06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65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B8DED-6A7D-4510-89D7-2677D098D8B2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E12A-BDEF-4912-8EF8-6B7638D13C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543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41" y="105598"/>
            <a:ext cx="8003458" cy="4093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Alt Başlık 2"/>
          <p:cNvSpPr>
            <a:spLocks noGrp="1"/>
          </p:cNvSpPr>
          <p:nvPr>
            <p:ph type="subTitle" idx="1"/>
          </p:nvPr>
        </p:nvSpPr>
        <p:spPr>
          <a:xfrm>
            <a:off x="1563329" y="4180995"/>
            <a:ext cx="9144000" cy="579130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b="1" dirty="0" smtClean="0">
                <a:ln/>
                <a:solidFill>
                  <a:schemeClr val="accent3"/>
                </a:solidFill>
              </a:rPr>
              <a:t>UĞUR METAL ELEKTRONİK GERİ DÖNÜŞÜM A.Ş.</a:t>
            </a:r>
            <a:endParaRPr lang="tr-TR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877529" y="52222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400" b="1" dirty="0" smtClean="0"/>
              <a:t>ELEKTRONİK ATIKLAR VE KARBON AYAK İZİ</a:t>
            </a:r>
          </a:p>
          <a:p>
            <a:r>
              <a:rPr lang="tr-TR" sz="3800" b="1" dirty="0" smtClean="0"/>
              <a:t>E-WASTES AND CARBON FOOTPRINT</a:t>
            </a:r>
            <a:r>
              <a:rPr lang="tr-TR" sz="3800" dirty="0" smtClean="0"/>
              <a:t/>
            </a:r>
            <a:br>
              <a:rPr lang="tr-TR" sz="3800" dirty="0" smtClean="0"/>
            </a:b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32699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892115248"/>
              </p:ext>
            </p:extLst>
          </p:nvPr>
        </p:nvGraphicFramePr>
        <p:xfrm>
          <a:off x="1983036" y="1050173"/>
          <a:ext cx="8196550" cy="4689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5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2436" y="4560981"/>
            <a:ext cx="10515600" cy="119733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sz="4000" b="1" spc="50" dirty="0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İNSAN VE DOĞA İÇİN GERİ DÖNÜŞÜM</a:t>
            </a:r>
          </a:p>
          <a:p>
            <a:pPr marL="0" indent="0" algn="ctr">
              <a:buNone/>
            </a:pPr>
            <a:r>
              <a:rPr lang="tr-TR" sz="4000" b="1" spc="50" dirty="0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/</a:t>
            </a:r>
            <a:r>
              <a:rPr lang="tr-TR" sz="4000" b="1" spc="50" dirty="0" err="1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Recycling</a:t>
            </a:r>
            <a:r>
              <a:rPr lang="tr-TR" sz="4000" b="1" spc="50" dirty="0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 </a:t>
            </a:r>
            <a:r>
              <a:rPr lang="tr-TR" sz="4000" b="1" spc="50" dirty="0" err="1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for</a:t>
            </a:r>
            <a:r>
              <a:rPr lang="tr-TR" sz="4000" b="1" spc="50" dirty="0" smtClean="0">
                <a:ln w="952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Informal Roman" panose="030604020304060B0204" pitchFamily="66" charset="0"/>
              </a:rPr>
              <a:t> Human &amp; Nature</a:t>
            </a:r>
            <a:endParaRPr lang="tr-TR" sz="4000" b="1" spc="50" dirty="0">
              <a:ln w="9525" cmpd="sng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Informal Roman" panose="030604020304060B0204" pitchFamily="66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48299" y="6004193"/>
            <a:ext cx="3249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Teşekkürler… </a:t>
            </a:r>
          </a:p>
          <a:p>
            <a:r>
              <a:rPr lang="tr-TR" dirty="0" err="1" smtClean="0"/>
              <a:t>Thank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…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6" t="10338" r="33252" b="43108"/>
          <a:stretch/>
        </p:blipFill>
        <p:spPr>
          <a:xfrm>
            <a:off x="3700437" y="782198"/>
            <a:ext cx="5099597" cy="3150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27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148533147"/>
              </p:ext>
            </p:extLst>
          </p:nvPr>
        </p:nvGraphicFramePr>
        <p:xfrm>
          <a:off x="2032000" y="719666"/>
          <a:ext cx="7200490" cy="4284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943526348"/>
              </p:ext>
            </p:extLst>
          </p:nvPr>
        </p:nvGraphicFramePr>
        <p:xfrm>
          <a:off x="2330245" y="4603409"/>
          <a:ext cx="6086167" cy="2171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643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417367145"/>
              </p:ext>
            </p:extLst>
          </p:nvPr>
        </p:nvGraphicFramePr>
        <p:xfrm>
          <a:off x="2274371" y="1160206"/>
          <a:ext cx="7023865" cy="4315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3224881" y="6246564"/>
            <a:ext cx="512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E-Atık Yönetiminin </a:t>
            </a:r>
            <a:r>
              <a:rPr lang="tr-TR" dirty="0"/>
              <a:t>Katkısı /</a:t>
            </a:r>
            <a:r>
              <a:rPr lang="tr-TR" dirty="0" err="1"/>
              <a:t>Contribution</a:t>
            </a:r>
            <a:r>
              <a:rPr lang="tr-TR" dirty="0"/>
              <a:t> of e-</a:t>
            </a:r>
            <a:r>
              <a:rPr lang="tr-TR" dirty="0" err="1"/>
              <a:t>waste</a:t>
            </a:r>
            <a:r>
              <a:rPr lang="tr-TR" dirty="0"/>
              <a:t> </a:t>
            </a:r>
            <a:r>
              <a:rPr lang="tr-TR" dirty="0" err="1"/>
              <a:t>management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64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 11"/>
          <p:cNvGrpSpPr/>
          <p:nvPr/>
        </p:nvGrpSpPr>
        <p:grpSpPr>
          <a:xfrm>
            <a:off x="1676520" y="1882796"/>
            <a:ext cx="8965774" cy="3541112"/>
            <a:chOff x="3351174" y="2038945"/>
            <a:chExt cx="6787695" cy="2797908"/>
          </a:xfrm>
        </p:grpSpPr>
        <p:sp>
          <p:nvSpPr>
            <p:cNvPr id="13" name="Serbest Form 12"/>
            <p:cNvSpPr/>
            <p:nvPr/>
          </p:nvSpPr>
          <p:spPr>
            <a:xfrm>
              <a:off x="3351174" y="3496806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Hammadde 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/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Raw</a:t>
              </a:r>
              <a:r>
                <a:rPr lang="tr-TR" sz="1700" kern="1200" dirty="0" smtClean="0">
                  <a:solidFill>
                    <a:schemeClr val="bg1"/>
                  </a:solidFill>
                </a:rPr>
                <a:t> 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Material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>
              <a:off x="4670348" y="2765333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Üretim /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Production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0" name="Altıgen 19"/>
            <p:cNvSpPr/>
            <p:nvPr/>
          </p:nvSpPr>
          <p:spPr>
            <a:xfrm>
              <a:off x="6026099" y="4079951"/>
              <a:ext cx="178816" cy="154262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2">
                <a:hueOff val="-396917"/>
                <a:satOff val="-22889"/>
                <a:lumOff val="235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Serbest Form 20"/>
            <p:cNvSpPr/>
            <p:nvPr/>
          </p:nvSpPr>
          <p:spPr>
            <a:xfrm>
              <a:off x="5978959" y="3520540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Tüketim /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Consumption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5" name="Serbest Form 24"/>
            <p:cNvSpPr/>
            <p:nvPr/>
          </p:nvSpPr>
          <p:spPr>
            <a:xfrm>
              <a:off x="5988710" y="2038945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Nakliye /Transport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Altıgen 27"/>
            <p:cNvSpPr/>
            <p:nvPr/>
          </p:nvSpPr>
          <p:spPr>
            <a:xfrm>
              <a:off x="7606995" y="2802627"/>
              <a:ext cx="178816" cy="154262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2">
                <a:hueOff val="-926140"/>
                <a:satOff val="-53409"/>
                <a:lumOff val="5491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Serbest Form 28"/>
            <p:cNvSpPr/>
            <p:nvPr/>
          </p:nvSpPr>
          <p:spPr>
            <a:xfrm>
              <a:off x="7292442" y="2792214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Geri Dönüşüm /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Recycling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Altıgen 31"/>
            <p:cNvSpPr/>
            <p:nvPr/>
          </p:nvSpPr>
          <p:spPr>
            <a:xfrm>
              <a:off x="8932672" y="2087682"/>
              <a:ext cx="178816" cy="154262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1">
              <a:schemeClr val="accent2">
                <a:hueOff val="-1190752"/>
                <a:satOff val="-68668"/>
                <a:lumOff val="7059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Serbest Form 32"/>
            <p:cNvSpPr/>
            <p:nvPr/>
          </p:nvSpPr>
          <p:spPr>
            <a:xfrm>
              <a:off x="8605929" y="2047421"/>
              <a:ext cx="1532940" cy="1316313"/>
            </a:xfrm>
            <a:custGeom>
              <a:avLst/>
              <a:gdLst>
                <a:gd name="connsiteX0" fmla="*/ 0 w 1532940"/>
                <a:gd name="connsiteY0" fmla="*/ 658157 h 1316313"/>
                <a:gd name="connsiteX1" fmla="*/ 329078 w 1532940"/>
                <a:gd name="connsiteY1" fmla="*/ 0 h 1316313"/>
                <a:gd name="connsiteX2" fmla="*/ 1203862 w 1532940"/>
                <a:gd name="connsiteY2" fmla="*/ 0 h 1316313"/>
                <a:gd name="connsiteX3" fmla="*/ 1532940 w 1532940"/>
                <a:gd name="connsiteY3" fmla="*/ 658157 h 1316313"/>
                <a:gd name="connsiteX4" fmla="*/ 1203862 w 1532940"/>
                <a:gd name="connsiteY4" fmla="*/ 1316313 h 1316313"/>
                <a:gd name="connsiteX5" fmla="*/ 329078 w 1532940"/>
                <a:gd name="connsiteY5" fmla="*/ 1316313 h 1316313"/>
                <a:gd name="connsiteX6" fmla="*/ 0 w 1532940"/>
                <a:gd name="connsiteY6" fmla="*/ 658157 h 1316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32940" h="1316313">
                  <a:moveTo>
                    <a:pt x="0" y="658157"/>
                  </a:moveTo>
                  <a:lnTo>
                    <a:pt x="329078" y="0"/>
                  </a:lnTo>
                  <a:lnTo>
                    <a:pt x="1203862" y="0"/>
                  </a:lnTo>
                  <a:lnTo>
                    <a:pt x="1532940" y="658157"/>
                  </a:lnTo>
                  <a:lnTo>
                    <a:pt x="1203862" y="1316313"/>
                  </a:lnTo>
                  <a:lnTo>
                    <a:pt x="329078" y="1316313"/>
                  </a:lnTo>
                  <a:lnTo>
                    <a:pt x="0" y="658157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237438" tIns="225474" rIns="237438" bIns="22547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700" kern="1200" dirty="0" smtClean="0">
                  <a:solidFill>
                    <a:schemeClr val="bg1"/>
                  </a:solidFill>
                </a:rPr>
                <a:t>Bertaraf /</a:t>
              </a:r>
              <a:r>
                <a:rPr lang="tr-TR" sz="1700" kern="1200" dirty="0" err="1" smtClean="0">
                  <a:solidFill>
                    <a:schemeClr val="bg1"/>
                  </a:solidFill>
                </a:rPr>
                <a:t>Disposal</a:t>
              </a:r>
              <a:endParaRPr lang="tr-TR" sz="17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Metin kutusu 36"/>
          <p:cNvSpPr txBox="1"/>
          <p:nvPr/>
        </p:nvSpPr>
        <p:spPr>
          <a:xfrm>
            <a:off x="2788092" y="6194847"/>
            <a:ext cx="607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YAŞAM</a:t>
            </a:r>
            <a:r>
              <a:rPr lang="tr-TR" b="1" dirty="0" smtClean="0"/>
              <a:t> </a:t>
            </a:r>
            <a:r>
              <a:rPr lang="tr-TR" dirty="0" smtClean="0"/>
              <a:t>DÖNGÜSÜ /</a:t>
            </a:r>
            <a:r>
              <a:rPr lang="tr-TR" dirty="0" err="1" smtClean="0"/>
              <a:t>Lifecycle</a:t>
            </a:r>
            <a:endParaRPr lang="tr-TR" dirty="0"/>
          </a:p>
        </p:txBody>
      </p:sp>
      <p:sp>
        <p:nvSpPr>
          <p:cNvPr id="39" name="Yukarı Bükülü Ok 38"/>
          <p:cNvSpPr/>
          <p:nvPr/>
        </p:nvSpPr>
        <p:spPr>
          <a:xfrm rot="10118536">
            <a:off x="2162086" y="1528405"/>
            <a:ext cx="5804178" cy="1689726"/>
          </a:xfrm>
          <a:prstGeom prst="curved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76336243"/>
              </p:ext>
            </p:extLst>
          </p:nvPr>
        </p:nvGraphicFramePr>
        <p:xfrm>
          <a:off x="2032000" y="719666"/>
          <a:ext cx="84000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30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Pc\Desktop\indi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007" y="1199535"/>
            <a:ext cx="9177052" cy="3769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735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Pc\Desktop\Türkiye sera gazısyonu em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845" y="658761"/>
            <a:ext cx="8878529" cy="50734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4331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u="sng" dirty="0"/>
              <a:t>1 adet </a:t>
            </a:r>
            <a:r>
              <a:rPr lang="tr-TR" b="1" u="sng" dirty="0" smtClean="0"/>
              <a:t>Laptop /</a:t>
            </a:r>
            <a:r>
              <a:rPr lang="tr-TR" b="1" u="sng" dirty="0" err="1"/>
              <a:t>w</a:t>
            </a:r>
            <a:r>
              <a:rPr lang="tr-TR" b="1" u="sng" dirty="0" err="1" smtClean="0"/>
              <a:t>ith</a:t>
            </a:r>
            <a:r>
              <a:rPr lang="tr-TR" b="1" u="sng" dirty="0" smtClean="0"/>
              <a:t> 1 Laptop </a:t>
            </a:r>
            <a:r>
              <a:rPr lang="tr-TR" b="1" u="sng" dirty="0" err="1" smtClean="0"/>
              <a:t>Recycling</a:t>
            </a:r>
            <a:endParaRPr lang="tr-TR" b="1" u="sng" dirty="0" smtClean="0"/>
          </a:p>
          <a:p>
            <a:pPr marL="0" indent="0">
              <a:buNone/>
            </a:pPr>
            <a:r>
              <a:rPr lang="tr-TR" dirty="0" smtClean="0"/>
              <a:t>Geri dönüşümü: </a:t>
            </a:r>
          </a:p>
          <a:p>
            <a:r>
              <a:rPr lang="tr-TR" dirty="0" smtClean="0"/>
              <a:t>18,40kg </a:t>
            </a:r>
            <a:r>
              <a:rPr lang="tr-TR" dirty="0"/>
              <a:t>karbon </a:t>
            </a:r>
            <a:r>
              <a:rPr lang="tr-TR" dirty="0" smtClean="0"/>
              <a:t>emisyonunun önlenmesine, /</a:t>
            </a:r>
            <a:r>
              <a:rPr lang="tr-TR" dirty="0" err="1" smtClean="0"/>
              <a:t>preventing</a:t>
            </a:r>
            <a:r>
              <a:rPr lang="tr-TR" dirty="0" smtClean="0"/>
              <a:t> 18,40Kg </a:t>
            </a:r>
            <a:r>
              <a:rPr lang="tr-TR" dirty="0" err="1" smtClean="0"/>
              <a:t>carbon</a:t>
            </a:r>
            <a:r>
              <a:rPr lang="tr-TR" dirty="0" smtClean="0"/>
              <a:t> </a:t>
            </a:r>
            <a:r>
              <a:rPr lang="tr-TR" dirty="0" err="1" smtClean="0"/>
              <a:t>emission</a:t>
            </a:r>
            <a:endParaRPr lang="tr-TR" dirty="0" smtClean="0"/>
          </a:p>
          <a:p>
            <a:r>
              <a:rPr lang="tr-TR" dirty="0" smtClean="0"/>
              <a:t>2 </a:t>
            </a:r>
            <a:r>
              <a:rPr lang="tr-TR" dirty="0"/>
              <a:t>ağaç kurtarılmasına</a:t>
            </a:r>
            <a:r>
              <a:rPr lang="tr-TR" dirty="0" smtClean="0"/>
              <a:t>, / </a:t>
            </a:r>
            <a:r>
              <a:rPr lang="tr-TR" dirty="0" err="1" smtClean="0"/>
              <a:t>saving</a:t>
            </a:r>
            <a:r>
              <a:rPr lang="tr-TR" dirty="0" smtClean="0"/>
              <a:t> 2 </a:t>
            </a:r>
            <a:r>
              <a:rPr lang="tr-TR" dirty="0" err="1" smtClean="0"/>
              <a:t>Trees</a:t>
            </a:r>
            <a:endParaRPr lang="tr-TR" dirty="0"/>
          </a:p>
          <a:p>
            <a:r>
              <a:rPr lang="tr-TR" dirty="0"/>
              <a:t>26 litre petrolün kullanılmadan durmasına</a:t>
            </a:r>
            <a:r>
              <a:rPr lang="tr-TR" dirty="0" smtClean="0"/>
              <a:t>, / 26lt of </a:t>
            </a:r>
            <a:r>
              <a:rPr lang="tr-TR" dirty="0" err="1" smtClean="0"/>
              <a:t>oil</a:t>
            </a:r>
            <a:r>
              <a:rPr lang="tr-TR" dirty="0" smtClean="0"/>
              <a:t> </a:t>
            </a:r>
            <a:r>
              <a:rPr lang="tr-TR" dirty="0" err="1" smtClean="0"/>
              <a:t>unused</a:t>
            </a:r>
            <a:endParaRPr lang="tr-TR" dirty="0"/>
          </a:p>
          <a:p>
            <a:r>
              <a:rPr lang="tr-TR" dirty="0"/>
              <a:t>59 plastik şişe veya 270 alüminyum kutunun da geri dönüşümüne tekabül etmektedir</a:t>
            </a:r>
            <a:r>
              <a:rPr lang="tr-TR" dirty="0" smtClean="0"/>
              <a:t>. /</a:t>
            </a:r>
            <a:r>
              <a:rPr lang="tr-TR" dirty="0" err="1" smtClean="0"/>
              <a:t>recycling</a:t>
            </a:r>
            <a:r>
              <a:rPr lang="tr-TR" dirty="0" smtClean="0"/>
              <a:t> of 59 </a:t>
            </a:r>
            <a:r>
              <a:rPr lang="tr-TR" dirty="0" err="1" smtClean="0"/>
              <a:t>plastic</a:t>
            </a:r>
            <a:r>
              <a:rPr lang="tr-TR" dirty="0" smtClean="0"/>
              <a:t> </a:t>
            </a:r>
            <a:r>
              <a:rPr lang="tr-TR" dirty="0" err="1" smtClean="0"/>
              <a:t>bottle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270 </a:t>
            </a:r>
            <a:r>
              <a:rPr lang="tr-TR" dirty="0" err="1" smtClean="0"/>
              <a:t>aluminum</a:t>
            </a:r>
            <a:r>
              <a:rPr lang="tr-TR" dirty="0" smtClean="0"/>
              <a:t> can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2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u="sng" dirty="0"/>
              <a:t>1 adet </a:t>
            </a:r>
            <a:r>
              <a:rPr lang="tr-TR" b="1" u="sng" dirty="0" smtClean="0"/>
              <a:t>Cep Telefonu /</a:t>
            </a:r>
            <a:r>
              <a:rPr lang="tr-TR" b="1" u="sng" dirty="0" err="1" smtClean="0"/>
              <a:t>with</a:t>
            </a:r>
            <a:r>
              <a:rPr lang="tr-TR" b="1" u="sng" dirty="0" smtClean="0"/>
              <a:t> 1 Mobile Phone </a:t>
            </a:r>
            <a:r>
              <a:rPr lang="tr-TR" b="1" u="sng" dirty="0" err="1" smtClean="0"/>
              <a:t>recycling</a:t>
            </a:r>
            <a:endParaRPr lang="tr-TR" b="1" u="sng" dirty="0" smtClean="0"/>
          </a:p>
          <a:p>
            <a:pPr marL="0" indent="0">
              <a:buNone/>
            </a:pPr>
            <a:r>
              <a:rPr lang="tr-TR" dirty="0" smtClean="0"/>
              <a:t>Geri dönüşümü::</a:t>
            </a:r>
          </a:p>
          <a:p>
            <a:r>
              <a:rPr lang="tr-TR" dirty="0" smtClean="0"/>
              <a:t>9,20Kg </a:t>
            </a:r>
            <a:r>
              <a:rPr lang="tr-TR" dirty="0"/>
              <a:t>karbon </a:t>
            </a:r>
            <a:r>
              <a:rPr lang="tr-TR" dirty="0" smtClean="0"/>
              <a:t>emisyonunun önlenmesine: /</a:t>
            </a:r>
            <a:r>
              <a:rPr lang="tr-TR" dirty="0" err="1" smtClean="0"/>
              <a:t>Preventing</a:t>
            </a:r>
            <a:r>
              <a:rPr lang="tr-TR" dirty="0" smtClean="0"/>
              <a:t> 9,20Kg </a:t>
            </a:r>
            <a:r>
              <a:rPr lang="tr-TR" dirty="0" err="1" smtClean="0"/>
              <a:t>carbon</a:t>
            </a:r>
            <a:r>
              <a:rPr lang="tr-TR" dirty="0" smtClean="0"/>
              <a:t> </a:t>
            </a:r>
            <a:r>
              <a:rPr lang="tr-TR" dirty="0" err="1" smtClean="0"/>
              <a:t>emission</a:t>
            </a:r>
            <a:endParaRPr lang="tr-TR" dirty="0"/>
          </a:p>
          <a:p>
            <a:r>
              <a:rPr lang="tr-TR" dirty="0"/>
              <a:t>1 ağacın kurtarılmasına, </a:t>
            </a:r>
            <a:r>
              <a:rPr lang="tr-TR" dirty="0" smtClean="0"/>
              <a:t>/</a:t>
            </a:r>
            <a:r>
              <a:rPr lang="tr-TR" dirty="0" err="1" smtClean="0"/>
              <a:t>saving</a:t>
            </a:r>
            <a:r>
              <a:rPr lang="tr-TR" dirty="0" smtClean="0"/>
              <a:t> 1 </a:t>
            </a:r>
            <a:r>
              <a:rPr lang="tr-TR" dirty="0" err="1" smtClean="0"/>
              <a:t>Tree</a:t>
            </a:r>
            <a:endParaRPr lang="tr-TR" dirty="0"/>
          </a:p>
          <a:p>
            <a:r>
              <a:rPr lang="tr-TR" dirty="0"/>
              <a:t>13 litre petrolün kullanılmadan durmasına, </a:t>
            </a:r>
            <a:r>
              <a:rPr lang="tr-TR" dirty="0" smtClean="0"/>
              <a:t>/13lt of </a:t>
            </a:r>
            <a:r>
              <a:rPr lang="tr-TR" dirty="0" err="1" smtClean="0"/>
              <a:t>oil</a:t>
            </a:r>
            <a:r>
              <a:rPr lang="tr-TR" dirty="0" smtClean="0"/>
              <a:t> </a:t>
            </a:r>
            <a:r>
              <a:rPr lang="tr-TR" dirty="0" err="1" smtClean="0"/>
              <a:t>unused</a:t>
            </a:r>
            <a:endParaRPr lang="tr-TR" dirty="0"/>
          </a:p>
          <a:p>
            <a:r>
              <a:rPr lang="tr-TR" dirty="0"/>
              <a:t>29 plastik şişe veya 135 alüminyum kutunun geri dönüşümüne tekabül etmektedir</a:t>
            </a:r>
            <a:r>
              <a:rPr lang="tr-TR" dirty="0" smtClean="0"/>
              <a:t>. /</a:t>
            </a:r>
            <a:r>
              <a:rPr lang="tr-TR" dirty="0" err="1" smtClean="0"/>
              <a:t>recycling</a:t>
            </a:r>
            <a:r>
              <a:rPr lang="tr-TR" dirty="0" smtClean="0"/>
              <a:t> of 29 </a:t>
            </a:r>
            <a:r>
              <a:rPr lang="tr-TR" dirty="0" err="1" smtClean="0"/>
              <a:t>plastic</a:t>
            </a:r>
            <a:r>
              <a:rPr lang="tr-TR" dirty="0" smtClean="0"/>
              <a:t> </a:t>
            </a:r>
            <a:r>
              <a:rPr lang="tr-TR" dirty="0" err="1" smtClean="0"/>
              <a:t>bottle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135 </a:t>
            </a:r>
            <a:r>
              <a:rPr lang="tr-TR" dirty="0" err="1" smtClean="0"/>
              <a:t>aluminum</a:t>
            </a:r>
            <a:r>
              <a:rPr lang="tr-TR" dirty="0" smtClean="0"/>
              <a:t> can.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2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Devr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Devr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v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232</TotalTime>
  <Words>296</Words>
  <Application>Microsoft Office PowerPoint</Application>
  <PresentationFormat>Geniş ekran</PresentationFormat>
  <Paragraphs>52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Informal Roman</vt:lpstr>
      <vt:lpstr>Trebuchet MS</vt:lpstr>
      <vt:lpstr>Tw Cen MT</vt:lpstr>
      <vt:lpstr>Devre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oz ozclk</dc:creator>
  <cp:lastModifiedBy>oz ozclk</cp:lastModifiedBy>
  <cp:revision>28</cp:revision>
  <dcterms:created xsi:type="dcterms:W3CDTF">2021-10-20T07:22:56Z</dcterms:created>
  <dcterms:modified xsi:type="dcterms:W3CDTF">2021-10-21T10:38:26Z</dcterms:modified>
</cp:coreProperties>
</file>